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0.xml.rels" ContentType="application/vnd.openxmlformats-package.relationships+xml"/>
  <Override PartName="/ppt/slideMasters/_rels/slideMaster47.xml.rels" ContentType="application/vnd.openxmlformats-package.relationships+xml"/>
  <Override PartName="/ppt/slideMasters/_rels/slideMaster11.xml.rels" ContentType="application/vnd.openxmlformats-package.relationships+xml"/>
  <Override PartName="/ppt/slideMasters/_rels/slideMaster48.xml.rels" ContentType="application/vnd.openxmlformats-package.relationships+xml"/>
  <Override PartName="/ppt/slideMasters/_rels/slideMaster12.xml.rels" ContentType="application/vnd.openxmlformats-package.relationships+xml"/>
  <Override PartName="/ppt/slideMasters/_rels/slideMaster49.xml.rels" ContentType="application/vnd.openxmlformats-package.relationships+xml"/>
  <Override PartName="/ppt/slideMasters/_rels/slideMaster30.xml.rels" ContentType="application/vnd.openxmlformats-package.relationships+xml"/>
  <Override PartName="/ppt/slideMasters/_rels/slideMaster31.xml.rels" ContentType="application/vnd.openxmlformats-package.relationships+xml"/>
  <Override PartName="/ppt/slideMasters/_rels/slideMaster32.xml.rels" ContentType="application/vnd.openxmlformats-package.relationships+xml"/>
  <Override PartName="/ppt/slideMasters/_rels/slideMaster33.xml.rels" ContentType="application/vnd.openxmlformats-package.relationships+xml"/>
  <Override PartName="/ppt/slideMasters/_rels/slideMaster34.xml.rels" ContentType="application/vnd.openxmlformats-package.relationships+xml"/>
  <Override PartName="/ppt/slideMasters/_rels/slideMaster35.xml.rels" ContentType="application/vnd.openxmlformats-package.relationships+xml"/>
  <Override PartName="/ppt/slideMasters/_rels/slideMaster36.xml.rels" ContentType="application/vnd.openxmlformats-package.relationships+xml"/>
  <Override PartName="/ppt/slideMasters/_rels/slideMaster37.xml.rels" ContentType="application/vnd.openxmlformats-package.relationships+xml"/>
  <Override PartName="/ppt/slideMasters/_rels/slideMaster56.xml.rels" ContentType="application/vnd.openxmlformats-package.relationships+xml"/>
  <Override PartName="/ppt/slideMasters/_rels/slideMaster55.xml.rels" ContentType="application/vnd.openxmlformats-package.relationships+xml"/>
  <Override PartName="/ppt/slideMasters/_rels/slideMaster43.xml.rels" ContentType="application/vnd.openxmlformats-package.relationships+xml"/>
  <Override PartName="/ppt/slideMasters/_rels/slideMaster8.xml.rels" ContentType="application/vnd.openxmlformats-package.relationships+xml"/>
  <Override PartName="/ppt/slideMasters/_rels/slideMaster6.xml.rels" ContentType="application/vnd.openxmlformats-package.relationships+xml"/>
  <Override PartName="/ppt/slideMasters/_rels/slideMaster41.xml.rels" ContentType="application/vnd.openxmlformats-package.relationships+xml"/>
  <Override PartName="/ppt/slideMasters/_rels/slideMaster54.xml.rels" ContentType="application/vnd.openxmlformats-package.relationships+xml"/>
  <Override PartName="/ppt/slideMasters/_rels/slideMaster42.xml.rels" ContentType="application/vnd.openxmlformats-package.relationships+xml"/>
  <Override PartName="/ppt/slideMasters/_rels/slideMaster7.xml.rels" ContentType="application/vnd.openxmlformats-package.relationships+xml"/>
  <Override PartName="/ppt/slideMasters/_rels/slideMaster5.xml.rels" ContentType="application/vnd.openxmlformats-package.relationships+xml"/>
  <Override PartName="/ppt/slideMasters/_rels/slideMaster40.xml.rels" ContentType="application/vnd.openxmlformats-package.relationships+xml"/>
  <Override PartName="/ppt/slideMasters/_rels/slideMaster53.xml.rels" ContentType="application/vnd.openxmlformats-package.relationships+xml"/>
  <Override PartName="/ppt/slideMasters/_rels/slideMaster52.xml.rels" ContentType="application/vnd.openxmlformats-package.relationships+xml"/>
  <Override PartName="/ppt/slideMasters/_rels/slideMaster51.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slideMasters/_rels/slideMaster19.xml.rels" ContentType="application/vnd.openxmlformats-package.relationships+xml"/>
  <Override PartName="/ppt/slideMasters/_rels/slideMaster21.xml.rels" ContentType="application/vnd.openxmlformats-package.relationships+xml"/>
  <Override PartName="/ppt/slideMasters/_rels/slideMaster20.xml.rels" ContentType="application/vnd.openxmlformats-package.relationships+xml"/>
  <Override PartName="/ppt/slideMasters/_rels/slideMaster57.xml.rels" ContentType="application/vnd.openxmlformats-package.relationships+xml"/>
  <Override PartName="/ppt/slideMasters/_rels/slideMaster22.xml.rels" ContentType="application/vnd.openxmlformats-package.relationships+xml"/>
  <Override PartName="/ppt/slideMasters/_rels/slideMaster23.xml.rels" ContentType="application/vnd.openxmlformats-package.relationships+xml"/>
  <Override PartName="/ppt/slideMasters/_rels/slideMaster24.xml.rels" ContentType="application/vnd.openxmlformats-package.relationships+xml"/>
  <Override PartName="/ppt/slideMasters/_rels/slideMaster25.xml.rels" ContentType="application/vnd.openxmlformats-package.relationships+xml"/>
  <Override PartName="/ppt/slideMasters/_rels/slideMaster26.xml.rels" ContentType="application/vnd.openxmlformats-package.relationships+xml"/>
  <Override PartName="/ppt/slideMasters/_rels/slideMaster1.xml.rels" ContentType="application/vnd.openxmlformats-package.relationships+xml"/>
  <Override PartName="/ppt/slideMasters/_rels/slideMaster9.xml.rels" ContentType="application/vnd.openxmlformats-package.relationships+xml"/>
  <Override PartName="/ppt/slideMasters/_rels/slideMaster44.xml.rels" ContentType="application/vnd.openxmlformats-package.relationships+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50.xml.rels" ContentType="application/vnd.openxmlformats-package.relationships+xml"/>
  <Override PartName="/ppt/slideMasters/_rels/slideMaster27.xml.rels" ContentType="application/vnd.openxmlformats-package.relationships+xml"/>
  <Override PartName="/ppt/slideMasters/_rels/slideMaster45.xml.rels" ContentType="application/vnd.openxmlformats-package.relationships+xml"/>
  <Override PartName="/ppt/slideMasters/_rels/slideMaster28.xml.rels" ContentType="application/vnd.openxmlformats-package.relationships+xml"/>
  <Override PartName="/ppt/slideMasters/_rels/slideMaster46.xml.rels" ContentType="application/vnd.openxmlformats-package.relationships+xml"/>
  <Override PartName="/ppt/slideMasters/_rels/slideMaster29.xml.rels" ContentType="application/vnd.openxmlformats-package.relationships+xml"/>
  <Override PartName="/ppt/slideMasters/_rels/slideMaster38.xml.rels" ContentType="application/vnd.openxmlformats-package.relationships+xml"/>
  <Override PartName="/ppt/slideMasters/_rels/slideMaster39.xml.rels" ContentType="application/vnd.openxmlformats-package.relationships+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57.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9.xml" ContentType="application/vnd.openxmlformats-officedocument.presentationml.slideMaster+xml"/>
  <Override PartName="/ppt/slideMasters/slideMaster14.xml" ContentType="application/vnd.openxmlformats-officedocument.presentationml.slideMaster+xml"/>
  <Override PartName="/ppt/slideMasters/slideMaster8.xml" ContentType="application/vnd.openxmlformats-officedocument.presentationml.slideMaster+xml"/>
  <Override PartName="/ppt/slideMasters/slideMaster26.xml" ContentType="application/vnd.openxmlformats-officedocument.presentationml.slideMaster+xml"/>
  <Override PartName="/ppt/slideMasters/slideMaster1.xml" ContentType="application/vnd.openxmlformats-officedocument.presentationml.slideMaster+xml"/>
  <Override PartName="/ppt/slideMasters/slideMaster44.xml" ContentType="application/vnd.openxmlformats-officedocument.presentationml.slideMaster+xml"/>
  <Override PartName="/ppt/slideMasters/slideMaster13.xml" ContentType="application/vnd.openxmlformats-officedocument.presentationml.slideMaster+xml"/>
  <Override PartName="/ppt/slideMasters/slideMaster7.xml" ContentType="application/vnd.openxmlformats-officedocument.presentationml.slideMaster+xml"/>
  <Override PartName="/ppt/slideMasters/slideMaster27.xml" ContentType="application/vnd.openxmlformats-officedocument.presentationml.slideMaster+xml"/>
  <Override PartName="/ppt/slideMasters/slideMaster2.xml" ContentType="application/vnd.openxmlformats-officedocument.presentationml.slideMaster+xml"/>
  <Override PartName="/ppt/slideMasters/slideMaster45.xml" ContentType="application/vnd.openxmlformats-officedocument.presentationml.slideMaster+xml"/>
  <Override PartName="/ppt/slideMasters/slideMaster28.xml" ContentType="application/vnd.openxmlformats-officedocument.presentationml.slideMaster+xml"/>
  <Override PartName="/ppt/slideMasters/slideMaster3.xml" ContentType="application/vnd.openxmlformats-officedocument.presentationml.slideMaster+xml"/>
  <Override PartName="/ppt/slideMasters/slideMaster46.xml" ContentType="application/vnd.openxmlformats-officedocument.presentationml.slideMaster+xml"/>
  <Override PartName="/ppt/slideMasters/slideMaster29.xml" ContentType="application/vnd.openxmlformats-officedocument.presentationml.slideMaster+xml"/>
  <Override PartName="/ppt/slideMasters/slideMaster38.xml" ContentType="application/vnd.openxmlformats-officedocument.presentationml.slideMaster+xml"/>
  <Override PartName="/ppt/slideMasters/slideMaster40.xml" ContentType="application/vnd.openxmlformats-officedocument.presentationml.slideMaster+xml"/>
  <Override PartName="/ppt/slideMasters/slideMaster39.xml" ContentType="application/vnd.openxmlformats-officedocument.presentationml.slideMaster+xml"/>
  <Override PartName="/ppt/slideMasters/slideMaster41.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42.xml" ContentType="application/vnd.openxmlformats-officedocument.presentationml.slideMaster+xml"/>
  <Override PartName="/ppt/slideMasters/slideMaster54.xml" ContentType="application/vnd.openxmlformats-officedocument.presentationml.slideMaster+xml"/>
  <Override PartName="/ppt/slideMasters/slideMaster43.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37.xml" ContentType="application/vnd.openxmlformats-officedocument.presentationml.slideMaster+xml"/>
  <Override PartName="/ppt/slideMasters/slideMaster36.xml" ContentType="application/vnd.openxmlformats-officedocument.presentationml.slideMaster+xml"/>
  <Override PartName="/ppt/slideMasters/slideMaster35.xml" ContentType="application/vnd.openxmlformats-officedocument.presentationml.slideMaster+xml"/>
  <Override PartName="/ppt/slideMasters/slideMaster34.xml" ContentType="application/vnd.openxmlformats-officedocument.presentationml.slideMaster+xml"/>
  <Override PartName="/ppt/slideMasters/slideMaster33.xml" ContentType="application/vnd.openxmlformats-officedocument.presentationml.slideMaster+xml"/>
  <Override PartName="/ppt/slideMasters/slideMaster32.xml" ContentType="application/vnd.openxmlformats-officedocument.presentationml.slideMaster+xml"/>
  <Override PartName="/ppt/slideMasters/slideMaster31.xml" ContentType="application/vnd.openxmlformats-officedocument.presentationml.slideMaster+xml"/>
  <Override PartName="/ppt/slideMasters/slideMaster30.xml" ContentType="application/vnd.openxmlformats-officedocument.presentationml.slideMaster+xml"/>
  <Override PartName="/ppt/slideMasters/slideMaster49.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48.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4.xml" ContentType="application/vnd.openxmlformats-officedocument.presentationml.slideMaster+xml"/>
  <Override PartName="/ppt/slideMasters/slideMaster47.xml" ContentType="application/vnd.openxmlformats-officedocument.presentationml.slideMaster+xml"/>
  <Override PartName="/ppt/slideMasters/slideMaster10.xml" ContentType="application/vnd.openxmlformats-officedocument.presentationml.slideMaster+xml"/>
  <Override PartName="/ppt/presProps.xml" ContentType="application/vnd.openxmlformats-officedocument.presentationml.presProps+xml"/>
  <Override PartName="/ppt/theme/theme29.xml" ContentType="application/vnd.openxmlformats-officedocument.theme+xml"/>
  <Override PartName="/ppt/theme/theme28.xml" ContentType="application/vnd.openxmlformats-officedocument.theme+xml"/>
  <Override PartName="/ppt/theme/theme27.xml" ContentType="application/vnd.openxmlformats-officedocument.theme+xml"/>
  <Override PartName="/ppt/theme/theme26.xml" ContentType="application/vnd.openxmlformats-officedocument.theme+xml"/>
  <Override PartName="/ppt/theme/theme25.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5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57.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48.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4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13.xml" ContentType="application/vnd.openxmlformats-officedocument.theme+xml"/>
  <Override PartName="/ppt/theme/theme4.xml" ContentType="application/vnd.openxmlformats-officedocument.theme+xml"/>
  <Override PartName="/ppt/theme/theme31.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41.xml" ContentType="application/vnd.openxmlformats-officedocument.theme+xml"/>
  <Override PartName="/ppt/theme/theme39.xml" ContentType="application/vnd.openxmlformats-officedocument.theme+xml"/>
  <Override PartName="/ppt/theme/theme53.xml" ContentType="application/vnd.openxmlformats-officedocument.theme+xml"/>
  <Override PartName="/ppt/theme/theme42.xml" ContentType="application/vnd.openxmlformats-officedocument.theme+xml"/>
  <Override PartName="/ppt/theme/theme54.xml" ContentType="application/vnd.openxmlformats-officedocument.theme+xml"/>
  <Override PartName="/ppt/theme/theme43.xml" ContentType="application/vnd.openxmlformats-officedocument.theme+xml"/>
  <Override PartName="/ppt/theme/theme55.xml" ContentType="application/vnd.openxmlformats-officedocument.theme+xml"/>
  <Override PartName="/ppt/theme/theme44.xml" ContentType="application/vnd.openxmlformats-officedocument.theme+xml"/>
  <Override PartName="/ppt/theme/theme56.xml" ContentType="application/vnd.openxmlformats-officedocument.theme+xml"/>
  <Override PartName="/ppt/theme/theme40.xml" ContentType="application/vnd.openxmlformats-officedocument.theme+xml"/>
  <Override PartName="/ppt/theme/theme38.xml" ContentType="application/vnd.openxmlformats-officedocument.theme+xml"/>
  <Override PartName="/ppt/theme/theme37.xml" ContentType="application/vnd.openxmlformats-officedocument.theme+xml"/>
  <Override PartName="/ppt/theme/theme10.xml" ContentType="application/vnd.openxmlformats-officedocument.theme+xml"/>
  <Override PartName="/ppt/theme/theme47.xml" ContentType="application/vnd.openxmlformats-officedocument.theme+xml"/>
  <Override PartName="/ppt/theme/theme9.xml" ContentType="application/vnd.openxmlformats-officedocument.theme+xml"/>
  <Override PartName="/ppt/theme/theme36.xml" ContentType="application/vnd.openxmlformats-officedocument.theme+xml"/>
  <Override PartName="/ppt/theme/theme8.xml" ContentType="application/vnd.openxmlformats-officedocument.theme+xml"/>
  <Override PartName="/ppt/theme/theme35.xml" ContentType="application/vnd.openxmlformats-officedocument.theme+xml"/>
  <Override PartName="/ppt/theme/theme7.xml" ContentType="application/vnd.openxmlformats-officedocument.theme+xml"/>
  <Override PartName="/ppt/theme/theme34.xml" ContentType="application/vnd.openxmlformats-officedocument.theme+xml"/>
  <Override PartName="/ppt/theme/theme6.xml" ContentType="application/vnd.openxmlformats-officedocument.theme+xml"/>
  <Override PartName="/ppt/theme/theme33.xml" ContentType="application/vnd.openxmlformats-officedocument.theme+xml"/>
  <Override PartName="/ppt/theme/theme5.xml" ContentType="application/vnd.openxmlformats-officedocument.theme+xml"/>
  <Override PartName="/ppt/theme/theme32.xml" ContentType="application/vnd.openxmlformats-officedocument.theme+xml"/>
  <Override PartName="/ppt/_rels/presentation.xml.rels" ContentType="application/vnd.openxmlformats-package.relationships+xml"/>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19.png" ContentType="image/png"/>
  <Override PartName="/ppt/media/image15.jpeg" ContentType="image/jpeg"/>
  <Override PartName="/ppt/media/image13.png" ContentType="image/png"/>
  <Override PartName="/ppt/media/image1.png" ContentType="image/png"/>
  <Override PartName="/ppt/media/image33.png" ContentType="image/png"/>
  <Override PartName="/ppt/media/image9.jpeg" ContentType="image/jpeg"/>
  <Override PartName="/ppt/media/image11.png" ContentType="image/png"/>
  <Override PartName="/ppt/media/image18.png" ContentType="image/png"/>
  <Override PartName="/ppt/media/image20.png" ContentType="image/png"/>
  <Override PartName="/ppt/media/image10.jpeg" ContentType="image/jpeg"/>
  <Override PartName="/ppt/media/image42.png" ContentType="image/png"/>
  <Override PartName="/ppt/media/image30.png" ContentType="image/png"/>
  <Override PartName="/ppt/media/image40.png" ContentType="image/png"/>
  <Override PartName="/ppt/media/image41.png" ContentType="image/png"/>
  <Override PartName="/ppt/media/image31.png" ContentType="image/png"/>
  <Override PartName="/ppt/media/image43.png" ContentType="image/png"/>
  <Override PartName="/ppt/media/image36.png" ContentType="image/png"/>
  <Override PartName="/ppt/media/image4.png" ContentType="image/png"/>
  <Override PartName="/ppt/media/image32.png" ContentType="image/png"/>
  <Override PartName="/ppt/media/image44.png" ContentType="image/png"/>
  <Override PartName="/ppt/media/image45.png" ContentType="image/png"/>
  <Override PartName="/ppt/media/image12.png" ContentType="image/png"/>
  <Override PartName="/ppt/media/image3.png" ContentType="image/png"/>
  <Override PartName="/ppt/media/image35.png" ContentType="image/png"/>
  <Override PartName="/ppt/media/image8.png" ContentType="image/png"/>
  <Override PartName="/ppt/media/image17.png" ContentType="image/png"/>
  <Override PartName="/ppt/media/image34.png" ContentType="image/png"/>
  <Override PartName="/ppt/media/image2.png" ContentType="image/png"/>
  <Override PartName="/ppt/media/image39.png" ContentType="image/png"/>
  <Override PartName="/ppt/media/image7.png" ContentType="image/png"/>
  <Override PartName="/ppt/media/image16.png" ContentType="image/png"/>
  <Override PartName="/ppt/media/image38.png" ContentType="image/png"/>
  <Override PartName="/ppt/media/image6.png" ContentType="image/png"/>
  <Override PartName="/ppt/media/image37.png" ContentType="image/png"/>
  <Override PartName="/ppt/media/image5.png" ContentType="image/png"/>
  <Override PartName="/ppt/media/image14.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22.xml" ContentType="application/vnd.openxmlformats-officedocument.presentationml.slideLayout+xml"/>
  <Override PartName="/ppt/slideLayouts/_rels/slideLayout7.xml.rels" ContentType="application/vnd.openxmlformats-package.relationships+xml"/>
  <Override PartName="/ppt/slideLayouts/_rels/slideLayout15.xml.rels" ContentType="application/vnd.openxmlformats-package.relationships+xml"/>
  <Override PartName="/ppt/slideLayouts/_rels/slideLayout12.xml.rels" ContentType="application/vnd.openxmlformats-package.relationships+xml"/>
  <Override PartName="/ppt/slideLayouts/_rels/slideLayout49.xml.rels" ContentType="application/vnd.openxmlformats-package.relationships+xml"/>
  <Override PartName="/ppt/slideLayouts/_rels/slideLayout4.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52.xml.rels" ContentType="application/vnd.openxmlformats-package.relationships+xml"/>
  <Override PartName="/ppt/slideLayouts/_rels/slideLayout8.xml.rels" ContentType="application/vnd.openxmlformats-package.relationships+xml"/>
  <Override PartName="/ppt/slideLayouts/_rels/slideLayout16.xml.rels" ContentType="application/vnd.openxmlformats-package.relationships+xml"/>
  <Override PartName="/ppt/slideLayouts/_rels/slideLayout30.xml.rels" ContentType="application/vnd.openxmlformats-package.relationships+xml"/>
  <Override PartName="/ppt/slideLayouts/_rels/slideLayout9.xml.rels" ContentType="application/vnd.openxmlformats-package.relationships+xml"/>
  <Override PartName="/ppt/slideLayouts/_rels/slideLayout17.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56.xml.rels" ContentType="application/vnd.openxmlformats-package.relationships+xml"/>
  <Override PartName="/ppt/slideLayouts/_rels/slideLayout44.xml.rels" ContentType="application/vnd.openxmlformats-package.relationships+xml"/>
  <Override PartName="/ppt/slideLayouts/_rels/slideLayout55.xml.rels" ContentType="application/vnd.openxmlformats-package.relationships+xml"/>
  <Override PartName="/ppt/slideLayouts/_rels/slideLayout43.xml.rels" ContentType="application/vnd.openxmlformats-package.relationships+xml"/>
  <Override PartName="/ppt/slideLayouts/_rels/slideLayout54.xml.rels" ContentType="application/vnd.openxmlformats-package.relationships+xml"/>
  <Override PartName="/ppt/slideLayouts/_rels/slideLayout42.xml.rels" ContentType="application/vnd.openxmlformats-package.relationships+xml"/>
  <Override PartName="/ppt/slideLayouts/_rels/slideLayout53.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27.xml.rels" ContentType="application/vnd.openxmlformats-package.relationships+xml"/>
  <Override PartName="/ppt/slideLayouts/_rels/slideLayout39.xml.rels" ContentType="application/vnd.openxmlformats-package.relationships+xml"/>
  <Override PartName="/ppt/slideLayouts/_rels/slideLayout41.xml.rels" ContentType="application/vnd.openxmlformats-package.relationships+xml"/>
  <Override PartName="/ppt/slideLayouts/_rels/slideLayout23.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57.xml.rels" ContentType="application/vnd.openxmlformats-package.relationships+xml"/>
  <Override PartName="/ppt/slideLayouts/_rels/slideLayout22.xml.rels" ContentType="application/vnd.openxmlformats-package.relationships+xml"/>
  <Override PartName="/ppt/slideLayouts/_rels/slideLayout45.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_rels/slideLayout47.xml.rels" ContentType="application/vnd.openxmlformats-package.relationships+xml"/>
  <Override PartName="/ppt/slideLayouts/_rels/slideLayout28.xml.rels" ContentType="application/vnd.openxmlformats-package.relationships+xml"/>
  <Override PartName="/ppt/slideLayouts/_rels/slideLayout6.xml.rels" ContentType="application/vnd.openxmlformats-package.relationships+xml"/>
  <Override PartName="/ppt/slideLayouts/_rels/slideLayout14.xml.rels" ContentType="application/vnd.openxmlformats-package.relationships+xml"/>
  <Override PartName="/ppt/slideLayouts/_rels/slideLayout1.xml.rels" ContentType="application/vnd.openxmlformats-package.relationships+xml"/>
  <Override PartName="/ppt/slideLayouts/_rels/slideLayout46.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48.xml.rels" ContentType="application/vnd.openxmlformats-package.relationships+xml"/>
  <Override PartName="/ppt/slideLayouts/_rels/slideLayout29.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1.xml" ContentType="application/vnd.openxmlformats-officedocument.presentationml.slideLayout+xml"/>
  <Override PartName="/ppt/slideLayouts/slideLayout39.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26.xml" ContentType="application/vnd.openxmlformats-officedocument.presentationml.slideLayout+xml"/>
  <Override PartName="/ppt/slideLayouts/slideLayout4.xml" ContentType="application/vnd.openxmlformats-officedocument.presentationml.slideLayout+xml"/>
  <Override PartName="/ppt/slideLayouts/slideLayout27.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8.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29.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1.xml" ContentType="application/vnd.openxmlformats-officedocument.presentationml.slideLayout+xml"/>
  <Override PartName="/ppt/slideLayouts/slideLayout53.xml" ContentType="application/vnd.openxmlformats-officedocument.presentationml.slideLayout+xml"/>
  <Override PartName="/ppt/slideLayouts/slideLayout42.xml" ContentType="application/vnd.openxmlformats-officedocument.presentationml.slideLayout+xml"/>
  <Override PartName="/ppt/slideLayouts/slideLayout54.xml" ContentType="application/vnd.openxmlformats-officedocument.presentationml.slideLayout+xml"/>
  <Override PartName="/ppt/slideLayouts/slideLayout43.xml" ContentType="application/vnd.openxmlformats-officedocument.presentationml.slideLayout+xml"/>
  <Override PartName="/ppt/slideLayouts/slideLayout55.xml" ContentType="application/vnd.openxmlformats-officedocument.presentationml.slideLayout+xml"/>
  <Override PartName="/ppt/slideLayouts/slideLayout44.xml" ContentType="application/vnd.openxmlformats-officedocument.presentationml.slideLayout+xml"/>
  <Override PartName="/ppt/slideLayouts/slideLayout56.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9.xml" ContentType="application/vnd.openxmlformats-officedocument.presentationml.slideLayout+xml"/>
  <Override PartName="/ppt/slideLayouts/slideLayout52.xml" ContentType="application/vnd.openxmlformats-officedocument.presentationml.slideLayout+xml"/>
  <Override PartName="/ppt/slideLayouts/slideLayout13.xml" ContentType="application/vnd.openxmlformats-officedocument.presentationml.slideLayout+xml"/>
  <Override PartName="/ppt/slideLayouts/slideLayout7.xml" ContentType="application/vnd.openxmlformats-officedocument.presentationml.slideLayout+xml"/>
  <Override PartName="/ppt/slideLayouts/slideLayout50.xml" ContentType="application/vnd.openxmlformats-officedocument.presentationml.slideLayout+xml"/>
  <Override PartName="/ppt/slideLayouts/slideLayout8.xml" ContentType="application/vnd.openxmlformats-officedocument.presentationml.slideLayout+xml"/>
  <Override PartName="/ppt/slideLayouts/slideLayout51.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s/slide1.xml" ContentType="application/vnd.openxmlformats-officedocument.presentationml.slide+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 id="2147483714" r:id="rId35"/>
    <p:sldMasterId id="2147483716" r:id="rId36"/>
    <p:sldMasterId id="2147483718" r:id="rId37"/>
    <p:sldMasterId id="2147483720" r:id="rId38"/>
    <p:sldMasterId id="2147483722" r:id="rId39"/>
    <p:sldMasterId id="2147483724" r:id="rId40"/>
    <p:sldMasterId id="2147483726" r:id="rId41"/>
    <p:sldMasterId id="2147483728" r:id="rId42"/>
    <p:sldMasterId id="2147483730" r:id="rId43"/>
    <p:sldMasterId id="2147483732" r:id="rId44"/>
    <p:sldMasterId id="2147483734" r:id="rId45"/>
    <p:sldMasterId id="2147483736" r:id="rId46"/>
    <p:sldMasterId id="2147483738" r:id="rId47"/>
    <p:sldMasterId id="2147483740" r:id="rId48"/>
    <p:sldMasterId id="2147483742" r:id="rId49"/>
    <p:sldMasterId id="2147483744" r:id="rId50"/>
    <p:sldMasterId id="2147483746" r:id="rId51"/>
    <p:sldMasterId id="2147483748" r:id="rId52"/>
    <p:sldMasterId id="2147483750" r:id="rId53"/>
    <p:sldMasterId id="2147483752" r:id="rId54"/>
    <p:sldMasterId id="2147483754" r:id="rId55"/>
    <p:sldMasterId id="2147483756" r:id="rId56"/>
    <p:sldMasterId id="2147483758" r:id="rId57"/>
    <p:sldMasterId id="2147483760" r:id="rId58"/>
  </p:sldMasterIdLst>
  <p:notesMasterIdLst>
    <p:notesMasterId r:id="rId59"/>
  </p:notesMasterIdLst>
  <p:sldIdLst>
    <p:sldId id="256" r:id="rId60"/>
    <p:sldId id="257" r:id="rId61"/>
    <p:sldId id="258" r:id="rId62"/>
    <p:sldId id="259" r:id="rId63"/>
    <p:sldId id="260" r:id="rId64"/>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slideMaster" Target="slideMasters/slideMaster39.xml"/><Relationship Id="rId41" Type="http://schemas.openxmlformats.org/officeDocument/2006/relationships/slideMaster" Target="slideMasters/slideMaster40.xml"/><Relationship Id="rId42" Type="http://schemas.openxmlformats.org/officeDocument/2006/relationships/slideMaster" Target="slideMasters/slideMaster41.xml"/><Relationship Id="rId43" Type="http://schemas.openxmlformats.org/officeDocument/2006/relationships/slideMaster" Target="slideMasters/slideMaster42.xml"/><Relationship Id="rId44" Type="http://schemas.openxmlformats.org/officeDocument/2006/relationships/slideMaster" Target="slideMasters/slideMaster43.xml"/><Relationship Id="rId45" Type="http://schemas.openxmlformats.org/officeDocument/2006/relationships/slideMaster" Target="slideMasters/slideMaster44.xml"/><Relationship Id="rId46" Type="http://schemas.openxmlformats.org/officeDocument/2006/relationships/slideMaster" Target="slideMasters/slideMaster45.xml"/><Relationship Id="rId47" Type="http://schemas.openxmlformats.org/officeDocument/2006/relationships/slideMaster" Target="slideMasters/slideMaster46.xml"/><Relationship Id="rId48" Type="http://schemas.openxmlformats.org/officeDocument/2006/relationships/slideMaster" Target="slideMasters/slideMaster47.xml"/><Relationship Id="rId49" Type="http://schemas.openxmlformats.org/officeDocument/2006/relationships/slideMaster" Target="slideMasters/slideMaster48.xml"/><Relationship Id="rId50" Type="http://schemas.openxmlformats.org/officeDocument/2006/relationships/slideMaster" Target="slideMasters/slideMaster49.xml"/><Relationship Id="rId51" Type="http://schemas.openxmlformats.org/officeDocument/2006/relationships/slideMaster" Target="slideMasters/slideMaster50.xml"/><Relationship Id="rId52" Type="http://schemas.openxmlformats.org/officeDocument/2006/relationships/slideMaster" Target="slideMasters/slideMaster51.xml"/><Relationship Id="rId53" Type="http://schemas.openxmlformats.org/officeDocument/2006/relationships/slideMaster" Target="slideMasters/slideMaster52.xml"/><Relationship Id="rId54" Type="http://schemas.openxmlformats.org/officeDocument/2006/relationships/slideMaster" Target="slideMasters/slideMaster53.xml"/><Relationship Id="rId55" Type="http://schemas.openxmlformats.org/officeDocument/2006/relationships/slideMaster" Target="slideMasters/slideMaster54.xml"/><Relationship Id="rId56" Type="http://schemas.openxmlformats.org/officeDocument/2006/relationships/slideMaster" Target="slideMasters/slideMaster55.xml"/><Relationship Id="rId57" Type="http://schemas.openxmlformats.org/officeDocument/2006/relationships/slideMaster" Target="slideMasters/slideMaster56.xml"/><Relationship Id="rId58" Type="http://schemas.openxmlformats.org/officeDocument/2006/relationships/slideMaster" Target="slideMasters/slideMaster57.xml"/><Relationship Id="rId59" Type="http://schemas.openxmlformats.org/officeDocument/2006/relationships/notesMaster" Target="notesMasters/notesMaster1.xml"/><Relationship Id="rId60" Type="http://schemas.openxmlformats.org/officeDocument/2006/relationships/slide" Target="slides/slide1.xml"/><Relationship Id="rId61" Type="http://schemas.openxmlformats.org/officeDocument/2006/relationships/slide" Target="slides/slide2.xml"/><Relationship Id="rId62" Type="http://schemas.openxmlformats.org/officeDocument/2006/relationships/slide" Target="slides/slide3.xml"/><Relationship Id="rId63" Type="http://schemas.openxmlformats.org/officeDocument/2006/relationships/slide" Target="slides/slide4.xml"/><Relationship Id="rId64" Type="http://schemas.openxmlformats.org/officeDocument/2006/relationships/slide" Target="slides/slide5.xml"/><Relationship Id="rId6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5" name="PlaceHolder 1"/>
          <p:cNvSpPr>
            <a:spLocks noGrp="1"/>
          </p:cNvSpPr>
          <p:nvPr>
            <p:ph type="sldImg"/>
          </p:nvPr>
        </p:nvSpPr>
        <p:spPr>
          <a:xfrm>
            <a:off x="0" y="812520"/>
            <a:ext cx="0" cy="0"/>
          </a:xfrm>
          <a:prstGeom prst="rect">
            <a:avLst/>
          </a:prstGeom>
          <a:noFill/>
          <a:ln w="0">
            <a:noFill/>
          </a:ln>
        </p:spPr>
        <p:txBody>
          <a:bodyPr lIns="0" rIns="0" tIns="0" bIns="0" anchor="ctr">
            <a:noAutofit/>
          </a:bodyPr>
          <a:p>
            <a:r>
              <a:rPr b="0" lang="en-US" sz="4400" strike="noStrike" u="none">
                <a:solidFill>
                  <a:schemeClr val="dk1"/>
                </a:solidFill>
                <a:uFillTx/>
                <a:latin typeface="Century Gothic"/>
              </a:rPr>
              <a:t>Click to move the slide</a:t>
            </a:r>
            <a:endParaRPr b="0" lang="en-US" sz="4400" strike="noStrike" u="none">
              <a:solidFill>
                <a:schemeClr val="dk1"/>
              </a:solidFill>
              <a:uFillTx/>
              <a:latin typeface="Century Gothic"/>
            </a:endParaRPr>
          </a:p>
        </p:txBody>
      </p:sp>
      <p:sp>
        <p:nvSpPr>
          <p:cNvPr id="116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Click to edit the notes format</a:t>
            </a:r>
            <a:endParaRPr b="0" lang="en-US" sz="2000" strike="noStrike" u="none">
              <a:solidFill>
                <a:srgbClr val="000000"/>
              </a:solidFill>
              <a:uFillTx/>
              <a:latin typeface="Arial"/>
            </a:endParaRPr>
          </a:p>
        </p:txBody>
      </p:sp>
      <p:sp>
        <p:nvSpPr>
          <p:cNvPr id="1167"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168"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trike="noStrike" u="none">
                <a:solidFill>
                  <a:srgbClr val="000000"/>
                </a:solidFill>
                <a:uFillTx/>
                <a:latin typeface="Times New Roman"/>
              </a:defRPr>
            </a:lvl1pPr>
          </a:lstStyle>
          <a:p>
            <a:pPr indent="0" algn="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169"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170"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trike="noStrike" u="none">
                <a:solidFill>
                  <a:srgbClr val="000000"/>
                </a:solidFill>
                <a:uFillTx/>
                <a:latin typeface="Times New Roman"/>
              </a:defRPr>
            </a:lvl1pPr>
          </a:lstStyle>
          <a:p>
            <a:pPr indent="0" algn="r">
              <a:buNone/>
            </a:pPr>
            <a:fld id="{9562CE2F-7556-44BE-8AFE-1A244D58C468}" type="slidenum">
              <a:rPr b="0" lang="en-US" sz="1400" strike="noStrike" u="none">
                <a:solidFill>
                  <a:srgbClr val="000000"/>
                </a:solidFill>
                <a:uFillTx/>
                <a:latin typeface="Times New Roman"/>
              </a:rPr>
              <a:t>1</a:t>
            </a:fld>
            <a:endParaRPr b="0" lang="en-U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5" name="PlaceHolder 1"/>
          <p:cNvSpPr>
            <a:spLocks noGrp="1"/>
          </p:cNvSpPr>
          <p:nvPr>
            <p:ph type="sldImg"/>
          </p:nvPr>
        </p:nvSpPr>
        <p:spPr>
          <a:xfrm>
            <a:off x="685800" y="1143000"/>
            <a:ext cx="5486040" cy="3085920"/>
          </a:xfrm>
          <a:prstGeom prst="rect">
            <a:avLst/>
          </a:prstGeom>
          <a:ln w="0">
            <a:noFill/>
          </a:ln>
        </p:spPr>
      </p:sp>
      <p:sp>
        <p:nvSpPr>
          <p:cNvPr id="125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1257" name="PlaceHolder 3"/>
          <p:cNvSpPr>
            <a:spLocks noGrp="1"/>
          </p:cNvSpPr>
          <p:nvPr>
            <p:ph type="sldNum" idx="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chemeClr val="dk1"/>
                </a:solidFill>
                <a:uFillTx/>
                <a:latin typeface="微软雅黑"/>
                <a:ea typeface="微软雅黑"/>
              </a:defRPr>
            </a:lvl1pPr>
          </a:lstStyle>
          <a:p>
            <a:pPr indent="0" algn="r">
              <a:lnSpc>
                <a:spcPct val="100000"/>
              </a:lnSpc>
              <a:buNone/>
            </a:pPr>
            <a:fld id="{D24EA86B-6DF8-4DBD-9639-4C154D1AF50E}" type="slidenum">
              <a:rPr b="0" lang="en-US" sz="1200" strike="noStrike" u="none">
                <a:solidFill>
                  <a:schemeClr val="dk1"/>
                </a:solidFill>
                <a:uFillTx/>
                <a:latin typeface="微软雅黑"/>
                <a:ea typeface="微软雅黑"/>
              </a:rPr>
              <a:t>&lt;number&gt;</a:t>
            </a:fld>
            <a:endParaRPr b="0" lang="en-US" sz="1200" strike="noStrike" u="none">
              <a:solidFill>
                <a:srgbClr val="000000"/>
              </a:solidFill>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8" name="PlaceHolder 1"/>
          <p:cNvSpPr>
            <a:spLocks noGrp="1"/>
          </p:cNvSpPr>
          <p:nvPr>
            <p:ph type="sldImg"/>
          </p:nvPr>
        </p:nvSpPr>
        <p:spPr>
          <a:xfrm>
            <a:off x="685800" y="1143000"/>
            <a:ext cx="5486040" cy="3085920"/>
          </a:xfrm>
          <a:prstGeom prst="rect">
            <a:avLst/>
          </a:prstGeom>
          <a:ln w="0">
            <a:noFill/>
          </a:ln>
        </p:spPr>
      </p:sp>
      <p:sp>
        <p:nvSpPr>
          <p:cNvPr id="125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1260" name="PlaceHolder 3"/>
          <p:cNvSpPr>
            <a:spLocks noGrp="1"/>
          </p:cNvSpPr>
          <p:nvPr>
            <p:ph type="sldNum" idx="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chemeClr val="dk1"/>
                </a:solidFill>
                <a:uFillTx/>
                <a:latin typeface="微软雅黑"/>
                <a:ea typeface="微软雅黑"/>
              </a:defRPr>
            </a:lvl1pPr>
          </a:lstStyle>
          <a:p>
            <a:pPr indent="0" algn="r">
              <a:lnSpc>
                <a:spcPct val="100000"/>
              </a:lnSpc>
              <a:buNone/>
            </a:pPr>
            <a:fld id="{323700BC-CE48-416D-B7E8-831E0F2A1206}" type="slidenum">
              <a:rPr b="0" lang="en-US" sz="1200" strike="noStrike" u="none">
                <a:solidFill>
                  <a:schemeClr val="dk1"/>
                </a:solidFill>
                <a:uFillTx/>
                <a:latin typeface="微软雅黑"/>
                <a:ea typeface="微软雅黑"/>
              </a:rPr>
              <a:t>&lt;number&gt;</a:t>
            </a:fld>
            <a:endParaRPr b="0" lang="en-US" sz="1200" strike="noStrike" u="none">
              <a:solidFill>
                <a:srgbClr val="000000"/>
              </a:solidFill>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1" name="PlaceHolder 1"/>
          <p:cNvSpPr>
            <a:spLocks noGrp="1"/>
          </p:cNvSpPr>
          <p:nvPr>
            <p:ph type="sldImg"/>
          </p:nvPr>
        </p:nvSpPr>
        <p:spPr>
          <a:xfrm>
            <a:off x="685800" y="1143000"/>
            <a:ext cx="5486040" cy="3085920"/>
          </a:xfrm>
          <a:prstGeom prst="rect">
            <a:avLst/>
          </a:prstGeom>
          <a:ln w="0">
            <a:noFill/>
          </a:ln>
        </p:spPr>
      </p:sp>
      <p:sp>
        <p:nvSpPr>
          <p:cNvPr id="126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1263" name="PlaceHolder 3"/>
          <p:cNvSpPr>
            <a:spLocks noGrp="1"/>
          </p:cNvSpPr>
          <p:nvPr>
            <p:ph type="sldNum" idx="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chemeClr val="dk1"/>
                </a:solidFill>
                <a:uFillTx/>
                <a:latin typeface="微软雅黑"/>
                <a:ea typeface="微软雅黑"/>
              </a:defRPr>
            </a:lvl1pPr>
          </a:lstStyle>
          <a:p>
            <a:pPr indent="0" algn="r">
              <a:lnSpc>
                <a:spcPct val="100000"/>
              </a:lnSpc>
              <a:buNone/>
            </a:pPr>
            <a:fld id="{039432DE-947C-4DC5-B793-E24B0D701EA0}" type="slidenum">
              <a:rPr b="0" lang="en-US" sz="1200" strike="noStrike" u="none">
                <a:solidFill>
                  <a:schemeClr val="dk1"/>
                </a:solidFill>
                <a:uFillTx/>
                <a:latin typeface="微软雅黑"/>
                <a:ea typeface="微软雅黑"/>
              </a:rPr>
              <a:t>&lt;number&gt;</a:t>
            </a:fld>
            <a:endParaRPr b="0" lang="en-US" sz="1200" strike="noStrike" u="none">
              <a:solidFill>
                <a:srgbClr val="000000"/>
              </a:solidFill>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4" name="PlaceHolder 1"/>
          <p:cNvSpPr>
            <a:spLocks noGrp="1"/>
          </p:cNvSpPr>
          <p:nvPr>
            <p:ph type="sldImg"/>
          </p:nvPr>
        </p:nvSpPr>
        <p:spPr>
          <a:xfrm>
            <a:off x="685800" y="1143000"/>
            <a:ext cx="5486040" cy="3085920"/>
          </a:xfrm>
          <a:prstGeom prst="rect">
            <a:avLst/>
          </a:prstGeom>
          <a:ln w="0">
            <a:noFill/>
          </a:ln>
        </p:spPr>
      </p:sp>
      <p:sp>
        <p:nvSpPr>
          <p:cNvPr id="126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1266" name="PlaceHolder 3"/>
          <p:cNvSpPr>
            <a:spLocks noGrp="1"/>
          </p:cNvSpPr>
          <p:nvPr>
            <p:ph type="sldNum" idx="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chemeClr val="dk1"/>
                </a:solidFill>
                <a:uFillTx/>
                <a:latin typeface="微软雅黑"/>
                <a:ea typeface="微软雅黑"/>
              </a:defRPr>
            </a:lvl1pPr>
          </a:lstStyle>
          <a:p>
            <a:pPr indent="0" algn="r">
              <a:lnSpc>
                <a:spcPct val="100000"/>
              </a:lnSpc>
              <a:buNone/>
            </a:pPr>
            <a:fld id="{A82B312B-C07B-449D-942E-35261509582B}" type="slidenum">
              <a:rPr b="0" lang="en-US" sz="1200" strike="noStrike" u="none">
                <a:solidFill>
                  <a:schemeClr val="dk1"/>
                </a:solidFill>
                <a:uFillTx/>
                <a:latin typeface="微软雅黑"/>
                <a:ea typeface="微软雅黑"/>
              </a:rPr>
              <a:t>&lt;number&gt;</a:t>
            </a:fld>
            <a:endParaRPr b="0" lang="en-US" sz="1200" strike="noStrike" u="none">
              <a:solidFill>
                <a:srgbClr val="000000"/>
              </a:solidFill>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7" name="PlaceHolder 1"/>
          <p:cNvSpPr>
            <a:spLocks noGrp="1"/>
          </p:cNvSpPr>
          <p:nvPr>
            <p:ph type="sldImg"/>
          </p:nvPr>
        </p:nvSpPr>
        <p:spPr>
          <a:xfrm>
            <a:off x="685800" y="1143000"/>
            <a:ext cx="5486040" cy="3085920"/>
          </a:xfrm>
          <a:prstGeom prst="rect">
            <a:avLst/>
          </a:prstGeom>
          <a:ln w="0">
            <a:noFill/>
          </a:ln>
        </p:spPr>
      </p:sp>
      <p:sp>
        <p:nvSpPr>
          <p:cNvPr id="126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1269" name="PlaceHolder 3"/>
          <p:cNvSpPr>
            <a:spLocks noGrp="1"/>
          </p:cNvSpPr>
          <p:nvPr>
            <p:ph type="sldNum" idx="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chemeClr val="dk1"/>
                </a:solidFill>
                <a:uFillTx/>
                <a:latin typeface="微软雅黑"/>
                <a:ea typeface="微软雅黑"/>
              </a:defRPr>
            </a:lvl1pPr>
          </a:lstStyle>
          <a:p>
            <a:pPr indent="0" algn="r">
              <a:lnSpc>
                <a:spcPct val="100000"/>
              </a:lnSpc>
              <a:buNone/>
            </a:pPr>
            <a:fld id="{D777A687-E884-4073-9F28-42C9B4AB7ABC}" type="slidenum">
              <a:rPr b="0" lang="en-US" sz="1200" strike="noStrike" u="none">
                <a:solidFill>
                  <a:schemeClr val="dk1"/>
                </a:solidFill>
                <a:uFillTx/>
                <a:latin typeface="微软雅黑"/>
                <a:ea typeface="微软雅黑"/>
              </a:rPr>
              <a:t>&lt;number&gt;</a:t>
            </a:fld>
            <a:endParaRPr b="0" lang="en-US" sz="1200" strike="noStrike" u="none">
              <a:solidFill>
                <a:srgbClr val="000000"/>
              </a:solidFill>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封面样式1-首页">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封面样式4-尾页">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封面样式5-首页">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封面样式5-尾页">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封面样式6">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封面样式7-首页">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封面样式7-尾页">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封面样式8">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封面样式9-首页">
    <p:spTree>
      <p:nvGrpSpPr>
        <p:cNvPr id="1" name=""/>
        <p:cNvGrpSpPr/>
        <p:nvPr/>
      </p:nvGrpSpPr>
      <p:grpSpPr>
        <a:xfrm>
          <a:off x="0" y="0"/>
          <a:ext cx="0" cy="0"/>
          <a:chOff x="0" y="0"/>
          <a:chExt cx="0" cy="0"/>
        </a:xfrm>
      </p:grpSpPr>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封面样式9-尾页">
    <p:spTree>
      <p:nvGrpSpPr>
        <p:cNvPr id="1" name=""/>
        <p:cNvGrpSpPr/>
        <p:nvPr/>
      </p:nvGrpSpPr>
      <p:grpSpPr>
        <a:xfrm>
          <a:off x="0" y="0"/>
          <a:ext cx="0" cy="0"/>
          <a:chOff x="0" y="0"/>
          <a:chExt cx="0" cy="0"/>
        </a:xfrm>
      </p:grpSpPr>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目录样式1">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封面样式1-尾页">
    <p:spTree>
      <p:nvGrpSpPr>
        <p:cNvPr id="1" name=""/>
        <p:cNvGrpSpPr/>
        <p:nvPr/>
      </p:nvGrpSpPr>
      <p:grpSpPr>
        <a:xfrm>
          <a:off x="0" y="0"/>
          <a:ext cx="0" cy="0"/>
          <a:chOff x="0" y="0"/>
          <a:chExt cx="0" cy="0"/>
        </a:xfrm>
      </p:grpSpPr>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目录样式2-1">
    <p:spTree>
      <p:nvGrpSpPr>
        <p:cNvPr id="1" name=""/>
        <p:cNvGrpSpPr/>
        <p:nvPr/>
      </p:nvGrpSpPr>
      <p:grpSpPr>
        <a:xfrm>
          <a:off x="0" y="0"/>
          <a:ext cx="0" cy="0"/>
          <a:chOff x="0" y="0"/>
          <a:chExt cx="0" cy="0"/>
        </a:xfrm>
      </p:grpSpPr>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目录样式2-2">
    <p:spTree>
      <p:nvGrpSpPr>
        <p:cNvPr id="1" name=""/>
        <p:cNvGrpSpPr/>
        <p:nvPr/>
      </p:nvGrpSpPr>
      <p:grpSpPr>
        <a:xfrm>
          <a:off x="0" y="0"/>
          <a:ext cx="0" cy="0"/>
          <a:chOff x="0" y="0"/>
          <a:chExt cx="0" cy="0"/>
        </a:xfrm>
      </p:grpSpPr>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目录样式3-1">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目录样式3-2">
    <p:spTree>
      <p:nvGrpSpPr>
        <p:cNvPr id="1" name=""/>
        <p:cNvGrpSpPr/>
        <p:nvPr/>
      </p:nvGrpSpPr>
      <p:grpSpPr>
        <a:xfrm>
          <a:off x="0" y="0"/>
          <a:ext cx="0" cy="0"/>
          <a:chOff x="0" y="0"/>
          <a:chExt cx="0" cy="0"/>
        </a:xfrm>
      </p:grpSpPr>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目录样式4">
    <p:spTree>
      <p:nvGrpSpPr>
        <p:cNvPr id="1" name=""/>
        <p:cNvGrpSpPr/>
        <p:nvPr/>
      </p:nvGrpSpPr>
      <p:grpSpPr>
        <a:xfrm>
          <a:off x="0" y="0"/>
          <a:ext cx="0" cy="0"/>
          <a:chOff x="0" y="0"/>
          <a:chExt cx="0" cy="0"/>
        </a:xfrm>
      </p:grpSpPr>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目录样式5">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目录样式6-1">
    <p:spTree>
      <p:nvGrpSpPr>
        <p:cNvPr id="1" name=""/>
        <p:cNvGrpSpPr/>
        <p:nvPr/>
      </p:nvGrpSpPr>
      <p:grpSpPr>
        <a:xfrm>
          <a:off x="0" y="0"/>
          <a:ext cx="0" cy="0"/>
          <a:chOff x="0" y="0"/>
          <a:chExt cx="0" cy="0"/>
        </a:xfrm>
      </p:grpSpPr>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目录样式6-2">
    <p:spTree>
      <p:nvGrpSpPr>
        <p:cNvPr id="1" name=""/>
        <p:cNvGrpSpPr/>
        <p:nvPr/>
      </p:nvGrpSpPr>
      <p:grpSpPr>
        <a:xfrm>
          <a:off x="0" y="0"/>
          <a:ext cx="0" cy="0"/>
          <a:chOff x="0" y="0"/>
          <a:chExt cx="0" cy="0"/>
        </a:xfrm>
      </p:grpSpPr>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目录样式7-1">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目录样式7-2">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封面样式2-首页1">
    <p:spTree>
      <p:nvGrpSpPr>
        <p:cNvPr id="1" name=""/>
        <p:cNvGrpSpPr/>
        <p:nvPr/>
      </p:nvGrpSpPr>
      <p:grpSpPr>
        <a:xfrm>
          <a:off x="0" y="0"/>
          <a:ext cx="0" cy="0"/>
          <a:chOff x="0" y="0"/>
          <a:chExt cx="0" cy="0"/>
        </a:xfrm>
      </p:grpSpPr>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目录样式7-3">
    <p:spTree>
      <p:nvGrpSpPr>
        <p:cNvPr id="1" name=""/>
        <p:cNvGrpSpPr/>
        <p:nvPr/>
      </p:nvGrpSpPr>
      <p:grpSpPr>
        <a:xfrm>
          <a:off x="0" y="0"/>
          <a:ext cx="0" cy="0"/>
          <a:chOff x="0" y="0"/>
          <a:chExt cx="0" cy="0"/>
        </a:xfrm>
      </p:grpSpPr>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目录样式7-4">
    <p:spTree>
      <p:nvGrpSpPr>
        <p:cNvPr id="1" name=""/>
        <p:cNvGrpSpPr/>
        <p:nvPr/>
      </p:nvGrpSpPr>
      <p:grpSpPr>
        <a:xfrm>
          <a:off x="0" y="0"/>
          <a:ext cx="0" cy="0"/>
          <a:chOff x="0" y="0"/>
          <a:chExt cx="0" cy="0"/>
        </a:xfrm>
      </p:grpSpPr>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目录样式8">
    <p:spTree>
      <p:nvGrpSpPr>
        <p:cNvPr id="1" name=""/>
        <p:cNvGrpSpPr/>
        <p:nvPr/>
      </p:nvGrpSpPr>
      <p:grpSpPr>
        <a:xfrm>
          <a:off x="0" y="0"/>
          <a:ext cx="0" cy="0"/>
          <a:chOff x="0" y="0"/>
          <a:chExt cx="0" cy="0"/>
        </a:xfrm>
      </p:grpSpPr>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内页样式1-常规">
    <p:spTree>
      <p:nvGrpSpPr>
        <p:cNvPr id="1" name=""/>
        <p:cNvGrpSpPr/>
        <p:nvPr/>
      </p:nvGrpSpPr>
      <p:grpSpPr>
        <a:xfrm>
          <a:off x="0" y="0"/>
          <a:ext cx="0" cy="0"/>
          <a:chOff x="0" y="0"/>
          <a:chExt cx="0" cy="0"/>
        </a:xfrm>
      </p:grpSpPr>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内页样式４-一段一图-1">
    <p:spTree>
      <p:nvGrpSpPr>
        <p:cNvPr id="1" name=""/>
        <p:cNvGrpSpPr/>
        <p:nvPr/>
      </p:nvGrpSpPr>
      <p:grpSpPr>
        <a:xfrm>
          <a:off x="0" y="0"/>
          <a:ext cx="0" cy="0"/>
          <a:chOff x="0" y="0"/>
          <a:chExt cx="0" cy="0"/>
        </a:xfrm>
      </p:grpSpPr>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内页样式４-一段一图-2">
    <p:spTree>
      <p:nvGrpSpPr>
        <p:cNvPr id="1" name=""/>
        <p:cNvGrpSpPr/>
        <p:nvPr/>
      </p:nvGrpSpPr>
      <p:grpSpPr>
        <a:xfrm>
          <a:off x="0" y="0"/>
          <a:ext cx="0" cy="0"/>
          <a:chOff x="0" y="0"/>
          <a:chExt cx="0" cy="0"/>
        </a:xfrm>
      </p:grpSpPr>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内页样式5-常规">
    <p:spTree>
      <p:nvGrpSpPr>
        <p:cNvPr id="1" name=""/>
        <p:cNvGrpSpPr/>
        <p:nvPr/>
      </p:nvGrpSpPr>
      <p:grpSpPr>
        <a:xfrm>
          <a:off x="0" y="0"/>
          <a:ext cx="0" cy="0"/>
          <a:chOff x="0" y="0"/>
          <a:chExt cx="0" cy="0"/>
        </a:xfrm>
      </p:grpSpPr>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内页样式5-一段一图-1">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内页样式5-一段一图-2">
    <p:spTree>
      <p:nvGrpSpPr>
        <p:cNvPr id="1" name=""/>
        <p:cNvGrpSpPr/>
        <p:nvPr/>
      </p:nvGrpSpPr>
      <p:grpSpPr>
        <a:xfrm>
          <a:off x="0" y="0"/>
          <a:ext cx="0" cy="0"/>
          <a:chOff x="0" y="0"/>
          <a:chExt cx="0" cy="0"/>
        </a:xfrm>
      </p:grpSpPr>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内页样式6-常规">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封面样式2-首页2">
    <p:spTree>
      <p:nvGrpSpPr>
        <p:cNvPr id="1" name=""/>
        <p:cNvGrpSpPr/>
        <p:nvPr/>
      </p:nvGrpSpPr>
      <p:grpSpPr>
        <a:xfrm>
          <a:off x="0" y="0"/>
          <a:ext cx="0" cy="0"/>
          <a:chOff x="0" y="0"/>
          <a:chExt cx="0" cy="0"/>
        </a:xfrm>
      </p:grpSpPr>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内页样式6-一段一图-1">
    <p:spTree>
      <p:nvGrpSpPr>
        <p:cNvPr id="1" name=""/>
        <p:cNvGrpSpPr/>
        <p:nvPr/>
      </p:nvGrpSpPr>
      <p:grpSpPr>
        <a:xfrm>
          <a:off x="0" y="0"/>
          <a:ext cx="0" cy="0"/>
          <a:chOff x="0" y="0"/>
          <a:chExt cx="0" cy="0"/>
        </a:xfrm>
      </p:grpSpPr>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内页样式6-一段一图-2">
    <p:spTree>
      <p:nvGrpSpPr>
        <p:cNvPr id="1" name=""/>
        <p:cNvGrpSpPr/>
        <p:nvPr/>
      </p:nvGrpSpPr>
      <p:grpSpPr>
        <a:xfrm>
          <a:off x="0" y="0"/>
          <a:ext cx="0" cy="0"/>
          <a:chOff x="0" y="0"/>
          <a:chExt cx="0" cy="0"/>
        </a:xfrm>
      </p:grpSpPr>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内页样式7-常规">
    <p:spTree>
      <p:nvGrpSpPr>
        <p:cNvPr id="1" name=""/>
        <p:cNvGrpSpPr/>
        <p:nvPr/>
      </p:nvGrpSpPr>
      <p:grpSpPr>
        <a:xfrm>
          <a:off x="0" y="0"/>
          <a:ext cx="0" cy="0"/>
          <a:chOff x="0" y="0"/>
          <a:chExt cx="0" cy="0"/>
        </a:xfrm>
      </p:grpSpPr>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内页样式7-一段一图-1">
    <p:spTree>
      <p:nvGrpSpPr>
        <p:cNvPr id="1" name=""/>
        <p:cNvGrpSpPr/>
        <p:nvPr/>
      </p:nvGrpSpPr>
      <p:grpSpPr>
        <a:xfrm>
          <a:off x="0" y="0"/>
          <a:ext cx="0" cy="0"/>
          <a:chOff x="0" y="0"/>
          <a:chExt cx="0" cy="0"/>
        </a:xfrm>
      </p:grpSpPr>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内页样式1-一段一图-1">
    <p:spTree>
      <p:nvGrpSpPr>
        <p:cNvPr id="1" name=""/>
        <p:cNvGrpSpPr/>
        <p:nvPr/>
      </p:nvGrpSpPr>
      <p:grpSpPr>
        <a:xfrm>
          <a:off x="0" y="0"/>
          <a:ext cx="0" cy="0"/>
          <a:chOff x="0" y="0"/>
          <a:chExt cx="0" cy="0"/>
        </a:xfrm>
      </p:grpSpPr>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内页样式7-一段一图-2">
    <p:spTree>
      <p:nvGrpSpPr>
        <p:cNvPr id="1" name=""/>
        <p:cNvGrpSpPr/>
        <p:nvPr/>
      </p:nvGrpSpPr>
      <p:grpSpPr>
        <a:xfrm>
          <a:off x="0" y="0"/>
          <a:ext cx="0" cy="0"/>
          <a:chOff x="0" y="0"/>
          <a:chExt cx="0" cy="0"/>
        </a:xfrm>
      </p:grpSpPr>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内页样式8-常规">
    <p:spTree>
      <p:nvGrpSpPr>
        <p:cNvPr id="1" name=""/>
        <p:cNvGrpSpPr/>
        <p:nvPr/>
      </p:nvGrpSpPr>
      <p:grpSpPr>
        <a:xfrm>
          <a:off x="0" y="0"/>
          <a:ext cx="0" cy="0"/>
          <a:chOff x="0" y="0"/>
          <a:chExt cx="0" cy="0"/>
        </a:xfrm>
      </p:grpSpPr>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内页样式8-一段一图-1">
    <p:spTree>
      <p:nvGrpSpPr>
        <p:cNvPr id="1" name=""/>
        <p:cNvGrpSpPr/>
        <p:nvPr/>
      </p:nvGrpSpPr>
      <p:grpSpPr>
        <a:xfrm>
          <a:off x="0" y="0"/>
          <a:ext cx="0" cy="0"/>
          <a:chOff x="0" y="0"/>
          <a:chExt cx="0" cy="0"/>
        </a:xfrm>
      </p:grpSpPr>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内页样式8-一段一图-2">
    <p:spTree>
      <p:nvGrpSpPr>
        <p:cNvPr id="1" name=""/>
        <p:cNvGrpSpPr/>
        <p:nvPr/>
      </p:nvGrpSpPr>
      <p:grpSpPr>
        <a:xfrm>
          <a:off x="0" y="0"/>
          <a:ext cx="0" cy="0"/>
          <a:chOff x="0" y="0"/>
          <a:chExt cx="0" cy="0"/>
        </a:xfrm>
      </p:grpSpPr>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内页样式1-一段一图-2">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封面样式2-首页3">
    <p:spTree>
      <p:nvGrpSpPr>
        <p:cNvPr id="1" name=""/>
        <p:cNvGrpSpPr/>
        <p:nvPr/>
      </p:nvGrpSpPr>
      <p:grpSpPr>
        <a:xfrm>
          <a:off x="0" y="0"/>
          <a:ext cx="0" cy="0"/>
          <a:chOff x="0" y="0"/>
          <a:chExt cx="0" cy="0"/>
        </a:xfrm>
      </p:grpSpPr>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内页样式2-常规">
    <p:spTree>
      <p:nvGrpSpPr>
        <p:cNvPr id="1" name=""/>
        <p:cNvGrpSpPr/>
        <p:nvPr/>
      </p:nvGrpSpPr>
      <p:grpSpPr>
        <a:xfrm>
          <a:off x="0" y="0"/>
          <a:ext cx="0" cy="0"/>
          <a:chOff x="0" y="0"/>
          <a:chExt cx="0" cy="0"/>
        </a:xfrm>
      </p:grpSpPr>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内页样式2-一段一图-1">
    <p:spTree>
      <p:nvGrpSpPr>
        <p:cNvPr id="1" name=""/>
        <p:cNvGrpSpPr/>
        <p:nvPr/>
      </p:nvGrpSpPr>
      <p:grpSpPr>
        <a:xfrm>
          <a:off x="0" y="0"/>
          <a:ext cx="0" cy="0"/>
          <a:chOff x="0" y="0"/>
          <a:chExt cx="0" cy="0"/>
        </a:xfrm>
      </p:grpSpPr>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内页样式2-一段一图-2">
    <p:spTree>
      <p:nvGrpSpPr>
        <p:cNvPr id="1" name=""/>
        <p:cNvGrpSpPr/>
        <p:nvPr/>
      </p:nvGrpSpPr>
      <p:grpSpPr>
        <a:xfrm>
          <a:off x="0" y="0"/>
          <a:ext cx="0" cy="0"/>
          <a:chOff x="0" y="0"/>
          <a:chExt cx="0" cy="0"/>
        </a:xfrm>
      </p:grpSpPr>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内页样式3-常规">
    <p:spTree>
      <p:nvGrpSpPr>
        <p:cNvPr id="1" name=""/>
        <p:cNvGrpSpPr/>
        <p:nvPr/>
      </p:nvGrpSpPr>
      <p:grpSpPr>
        <a:xfrm>
          <a:off x="0" y="0"/>
          <a:ext cx="0" cy="0"/>
          <a:chOff x="0" y="0"/>
          <a:chExt cx="0" cy="0"/>
        </a:xfrm>
      </p:grpSpPr>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内页样式3-一段一图-1">
    <p:spTree>
      <p:nvGrpSpPr>
        <p:cNvPr id="1" name=""/>
        <p:cNvGrpSpPr/>
        <p:nvPr/>
      </p:nvGrpSpPr>
      <p:grpSpPr>
        <a:xfrm>
          <a:off x="0" y="0"/>
          <a:ext cx="0" cy="0"/>
          <a:chOff x="0" y="0"/>
          <a:chExt cx="0" cy="0"/>
        </a:xfrm>
      </p:grpSpPr>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内页样式４-常规">
    <p:spTree>
      <p:nvGrpSpPr>
        <p:cNvPr id="1" name=""/>
        <p:cNvGrpSpPr/>
        <p:nvPr/>
      </p:nvGrpSpPr>
      <p:grpSpPr>
        <a:xfrm>
          <a:off x="0" y="0"/>
          <a:ext cx="0" cy="0"/>
          <a:chOff x="0" y="0"/>
          <a:chExt cx="0" cy="0"/>
        </a:xfrm>
      </p:grpSpPr>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内页样式1-常规__">
    <p:spTree>
      <p:nvGrpSpPr>
        <p:cNvPr id="1" name=""/>
        <p:cNvGrpSpPr/>
        <p:nvPr/>
      </p:nvGrpSpPr>
      <p:grpSpPr>
        <a:xfrm>
          <a:off x="0" y="0"/>
          <a:ext cx="0" cy="0"/>
          <a:chOff x="0" y="0"/>
          <a:chExt cx="0" cy="0"/>
        </a:xfrm>
      </p:grpSpPr>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内页样式1-常规___">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封面样式2-尾页">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封面样式3-首页">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封面样式3-尾页">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封面样式4-首页">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0.jpeg"/><Relationship Id="rId3" Type="http://schemas.openxmlformats.org/officeDocument/2006/relationships/image" Target="../media/image8.png"/><Relationship Id="rId4"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5.jpeg"/><Relationship Id="rId3" Type="http://schemas.openxmlformats.org/officeDocument/2006/relationships/image" Target="../media/image13.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8.png"/><Relationship Id="rId3" Type="http://schemas.openxmlformats.org/officeDocument/2006/relationships/image" Target="../media/image20.png"/><Relationship Id="rId4"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21.png"/><Relationship Id="rId3" Type="http://schemas.openxmlformats.org/officeDocument/2006/relationships/image" Target="../media/image19.png"/><Relationship Id="rId4"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25.png"/><Relationship Id="rId3"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26.png"/><Relationship Id="rId3" Type="http://schemas.openxmlformats.org/officeDocument/2006/relationships/image" Target="../media/image14.png"/><Relationship Id="rId4"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27.png"/><Relationship Id="rId3" Type="http://schemas.openxmlformats.org/officeDocument/2006/relationships/image" Target="../media/image27.png"/><Relationship Id="rId4"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28.png"/><Relationship Id="rId3" Type="http://schemas.openxmlformats.org/officeDocument/2006/relationships/image" Target="../media/image28.png"/><Relationship Id="rId4"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1.png"/><Relationship Id="rId3" Type="http://schemas.openxmlformats.org/officeDocument/2006/relationships/image" Target="../media/image28.png"/><Relationship Id="rId4"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31.png"/><Relationship Id="rId3" Type="http://schemas.openxmlformats.org/officeDocument/2006/relationships/image" Target="../media/image26.png"/><Relationship Id="rId4" Type="http://schemas.openxmlformats.org/officeDocument/2006/relationships/image" Target="../media/image14.png"/><Relationship Id="rId5" Type="http://schemas.openxmlformats.org/officeDocument/2006/relationships/image" Target="../media/image26.png"/><Relationship Id="rId6" Type="http://schemas.openxmlformats.org/officeDocument/2006/relationships/image" Target="../media/image14.png"/><Relationship Id="rId7"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35.png"/><Relationship Id="rId3" Type="http://schemas.openxmlformats.org/officeDocument/2006/relationships/image" Target="../media/image30.png"/><Relationship Id="rId4"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26.png"/><Relationship Id="rId3" Type="http://schemas.openxmlformats.org/officeDocument/2006/relationships/image" Target="../media/image6.png"/><Relationship Id="rId4"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image" Target="../media/image26.png"/><Relationship Id="rId3" Type="http://schemas.openxmlformats.org/officeDocument/2006/relationships/image" Target="../media/image6.png"/><Relationship Id="rId4"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image" Target="../media/image26.png"/><Relationship Id="rId3" Type="http://schemas.openxmlformats.org/officeDocument/2006/relationships/image" Target="../media/image6.png"/><Relationship Id="rId4" Type="http://schemas.openxmlformats.org/officeDocument/2006/relationships/slideLayout" Target="../slideLayouts/slideLayout3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image" Target="../media/image35.png"/><Relationship Id="rId3" Type="http://schemas.openxmlformats.org/officeDocument/2006/relationships/image" Target="../media/image6.png"/><Relationship Id="rId4" Type="http://schemas.openxmlformats.org/officeDocument/2006/relationships/slideLayout" Target="../slideLayouts/slideLayout31.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image" Target="../media/image35.png"/><Relationship Id="rId3" Type="http://schemas.openxmlformats.org/officeDocument/2006/relationships/image" Target="../media/image6.png"/><Relationship Id="rId4" Type="http://schemas.openxmlformats.org/officeDocument/2006/relationships/slideLayout" Target="../slideLayouts/slideLayout32.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image" Target="../media/image30.png"/><Relationship Id="rId3" Type="http://schemas.openxmlformats.org/officeDocument/2006/relationships/slideLayout" Target="../slideLayouts/slideLayout33.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image" Target="../media/image6.png"/><Relationship Id="rId3" Type="http://schemas.openxmlformats.org/officeDocument/2006/relationships/slideLayout" Target="../slideLayouts/slideLayout34.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image" Target="../media/image36.png"/><Relationship Id="rId3" Type="http://schemas.openxmlformats.org/officeDocument/2006/relationships/slideLayout" Target="../slideLayouts/slideLayout35.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image" Target="../media/image37.png"/><Relationship Id="rId3" Type="http://schemas.openxmlformats.org/officeDocument/2006/relationships/slideLayout" Target="../slideLayouts/slideLayout36.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slideLayout" Target="../slideLayouts/slideLayout37.xml"/>
</Relationships>
</file>

<file path=ppt/slideMasters/_rels/slideMaster38.xml.rels><?xml version="1.0" encoding="UTF-8"?>
<Relationships xmlns="http://schemas.openxmlformats.org/package/2006/relationships"><Relationship Id="rId1" Type="http://schemas.openxmlformats.org/officeDocument/2006/relationships/theme" Target="../theme/theme38.xml"/><Relationship Id="rId2" Type="http://schemas.openxmlformats.org/officeDocument/2006/relationships/image" Target="../media/image37.png"/><Relationship Id="rId3" Type="http://schemas.openxmlformats.org/officeDocument/2006/relationships/slideLayout" Target="../slideLayouts/slideLayout38.xml"/>
</Relationships>
</file>

<file path=ppt/slideMasters/_rels/slideMaster39.xml.rels><?xml version="1.0" encoding="UTF-8"?>
<Relationships xmlns="http://schemas.openxmlformats.org/package/2006/relationships"><Relationship Id="rId1" Type="http://schemas.openxmlformats.org/officeDocument/2006/relationships/theme" Target="../theme/theme39.xml"/><Relationship Id="rId2" Type="http://schemas.openxmlformats.org/officeDocument/2006/relationships/image" Target="../media/image30.png"/><Relationship Id="rId3" Type="http://schemas.openxmlformats.org/officeDocument/2006/relationships/slideLayout" Target="../slideLayouts/slideLayout39.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slideLayout" Target="../slideLayouts/slideLayout4.xml"/>
</Relationships>
</file>

<file path=ppt/slideMasters/_rels/slideMaster40.xml.rels><?xml version="1.0" encoding="UTF-8"?>
<Relationships xmlns="http://schemas.openxmlformats.org/package/2006/relationships"><Relationship Id="rId1" Type="http://schemas.openxmlformats.org/officeDocument/2006/relationships/theme" Target="../theme/theme40.xml"/><Relationship Id="rId2" Type="http://schemas.openxmlformats.org/officeDocument/2006/relationships/slideLayout" Target="../slideLayouts/slideLayout40.xml"/>
</Relationships>
</file>

<file path=ppt/slideMasters/_rels/slideMaster41.xml.rels><?xml version="1.0" encoding="UTF-8"?>
<Relationships xmlns="http://schemas.openxmlformats.org/package/2006/relationships"><Relationship Id="rId1" Type="http://schemas.openxmlformats.org/officeDocument/2006/relationships/theme" Target="../theme/theme41.xml"/><Relationship Id="rId2" Type="http://schemas.openxmlformats.org/officeDocument/2006/relationships/image" Target="../media/image30.png"/><Relationship Id="rId3" Type="http://schemas.openxmlformats.org/officeDocument/2006/relationships/slideLayout" Target="../slideLayouts/slideLayout41.xml"/>
</Relationships>
</file>

<file path=ppt/slideMasters/_rels/slideMaster42.xml.rels><?xml version="1.0" encoding="UTF-8"?>
<Relationships xmlns="http://schemas.openxmlformats.org/package/2006/relationships"><Relationship Id="rId1" Type="http://schemas.openxmlformats.org/officeDocument/2006/relationships/theme" Target="../theme/theme42.xml"/><Relationship Id="rId2" Type="http://schemas.openxmlformats.org/officeDocument/2006/relationships/image" Target="../media/image30.png"/><Relationship Id="rId3" Type="http://schemas.openxmlformats.org/officeDocument/2006/relationships/slideLayout" Target="../slideLayouts/slideLayout42.xml"/>
</Relationships>
</file>

<file path=ppt/slideMasters/_rels/slideMaster43.xml.rels><?xml version="1.0" encoding="UTF-8"?>
<Relationships xmlns="http://schemas.openxmlformats.org/package/2006/relationships"><Relationship Id="rId1" Type="http://schemas.openxmlformats.org/officeDocument/2006/relationships/theme" Target="../theme/theme43.xml"/><Relationship Id="rId2" Type="http://schemas.openxmlformats.org/officeDocument/2006/relationships/slideLayout" Target="../slideLayouts/slideLayout43.xml"/>
</Relationships>
</file>

<file path=ppt/slideMasters/_rels/slideMaster44.xml.rels><?xml version="1.0" encoding="UTF-8"?>
<Relationships xmlns="http://schemas.openxmlformats.org/package/2006/relationships"><Relationship Id="rId1" Type="http://schemas.openxmlformats.org/officeDocument/2006/relationships/theme" Target="../theme/theme44.xml"/><Relationship Id="rId2" Type="http://schemas.openxmlformats.org/officeDocument/2006/relationships/slideLayout" Target="../slideLayouts/slideLayout44.xml"/>
</Relationships>
</file>

<file path=ppt/slideMasters/_rels/slideMaster45.xml.rels><?xml version="1.0" encoding="UTF-8"?>
<Relationships xmlns="http://schemas.openxmlformats.org/package/2006/relationships"><Relationship Id="rId1" Type="http://schemas.openxmlformats.org/officeDocument/2006/relationships/theme" Target="../theme/theme45.xml"/><Relationship Id="rId2" Type="http://schemas.openxmlformats.org/officeDocument/2006/relationships/image" Target="../media/image30.png"/><Relationship Id="rId3" Type="http://schemas.openxmlformats.org/officeDocument/2006/relationships/slideLayout" Target="../slideLayouts/slideLayout45.xml"/>
</Relationships>
</file>

<file path=ppt/slideMasters/_rels/slideMaster46.xml.rels><?xml version="1.0" encoding="UTF-8"?>
<Relationships xmlns="http://schemas.openxmlformats.org/package/2006/relationships"><Relationship Id="rId1" Type="http://schemas.openxmlformats.org/officeDocument/2006/relationships/theme" Target="../theme/theme46.xml"/><Relationship Id="rId2" Type="http://schemas.openxmlformats.org/officeDocument/2006/relationships/image" Target="../media/image6.png"/><Relationship Id="rId3" Type="http://schemas.openxmlformats.org/officeDocument/2006/relationships/slideLayout" Target="../slideLayouts/slideLayout46.xml"/>
</Relationships>
</file>

<file path=ppt/slideMasters/_rels/slideMaster47.xml.rels><?xml version="1.0" encoding="UTF-8"?>
<Relationships xmlns="http://schemas.openxmlformats.org/package/2006/relationships"><Relationship Id="rId1" Type="http://schemas.openxmlformats.org/officeDocument/2006/relationships/theme" Target="../theme/theme47.xml"/><Relationship Id="rId2" Type="http://schemas.openxmlformats.org/officeDocument/2006/relationships/slideLayout" Target="../slideLayouts/slideLayout47.xml"/>
</Relationships>
</file>

<file path=ppt/slideMasters/_rels/slideMaster48.xml.rels><?xml version="1.0" encoding="UTF-8"?>
<Relationships xmlns="http://schemas.openxmlformats.org/package/2006/relationships"><Relationship Id="rId1" Type="http://schemas.openxmlformats.org/officeDocument/2006/relationships/theme" Target="../theme/theme48.xml"/><Relationship Id="rId2" Type="http://schemas.openxmlformats.org/officeDocument/2006/relationships/image" Target="../media/image6.png"/><Relationship Id="rId3" Type="http://schemas.openxmlformats.org/officeDocument/2006/relationships/slideLayout" Target="../slideLayouts/slideLayout48.xml"/>
</Relationships>
</file>

<file path=ppt/slideMasters/_rels/slideMaster49.xml.rels><?xml version="1.0" encoding="UTF-8"?>
<Relationships xmlns="http://schemas.openxmlformats.org/package/2006/relationships"><Relationship Id="rId1" Type="http://schemas.openxmlformats.org/officeDocument/2006/relationships/theme" Target="../theme/theme49.xml"/><Relationship Id="rId2" Type="http://schemas.openxmlformats.org/officeDocument/2006/relationships/image" Target="../media/image30.png"/><Relationship Id="rId3" Type="http://schemas.openxmlformats.org/officeDocument/2006/relationships/slideLayout" Target="../slideLayouts/slideLayout49.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6.png"/><Relationship Id="rId3" Type="http://schemas.openxmlformats.org/officeDocument/2006/relationships/slideLayout" Target="../slideLayouts/slideLayout5.xml"/>
</Relationships>
</file>

<file path=ppt/slideMasters/_rels/slideMaster50.xml.rels><?xml version="1.0" encoding="UTF-8"?>
<Relationships xmlns="http://schemas.openxmlformats.org/package/2006/relationships"><Relationship Id="rId1" Type="http://schemas.openxmlformats.org/officeDocument/2006/relationships/theme" Target="../theme/theme50.xml"/><Relationship Id="rId2" Type="http://schemas.openxmlformats.org/officeDocument/2006/relationships/image" Target="../media/image30.png"/><Relationship Id="rId3" Type="http://schemas.openxmlformats.org/officeDocument/2006/relationships/slideLayout" Target="../slideLayouts/slideLayout50.xml"/>
</Relationships>
</file>

<file path=ppt/slideMasters/_rels/slideMaster51.xml.rels><?xml version="1.0" encoding="UTF-8"?>
<Relationships xmlns="http://schemas.openxmlformats.org/package/2006/relationships"><Relationship Id="rId1" Type="http://schemas.openxmlformats.org/officeDocument/2006/relationships/theme" Target="../theme/theme51.xml"/><Relationship Id="rId2" Type="http://schemas.openxmlformats.org/officeDocument/2006/relationships/slideLayout" Target="../slideLayouts/slideLayout51.xml"/>
</Relationships>
</file>

<file path=ppt/slideMasters/_rels/slideMaster52.xml.rels><?xml version="1.0" encoding="UTF-8"?>
<Relationships xmlns="http://schemas.openxmlformats.org/package/2006/relationships"><Relationship Id="rId1" Type="http://schemas.openxmlformats.org/officeDocument/2006/relationships/theme" Target="../theme/theme52.xml"/><Relationship Id="rId2" Type="http://schemas.openxmlformats.org/officeDocument/2006/relationships/image" Target="../media/image30.png"/><Relationship Id="rId3" Type="http://schemas.openxmlformats.org/officeDocument/2006/relationships/slideLayout" Target="../slideLayouts/slideLayout52.xml"/>
</Relationships>
</file>

<file path=ppt/slideMasters/_rels/slideMaster53.xml.rels><?xml version="1.0" encoding="UTF-8"?>
<Relationships xmlns="http://schemas.openxmlformats.org/package/2006/relationships"><Relationship Id="rId1" Type="http://schemas.openxmlformats.org/officeDocument/2006/relationships/theme" Target="../theme/theme53.xml"/><Relationship Id="rId2" Type="http://schemas.openxmlformats.org/officeDocument/2006/relationships/image" Target="../media/image14.png"/><Relationship Id="rId3" Type="http://schemas.openxmlformats.org/officeDocument/2006/relationships/slideLayout" Target="../slideLayouts/slideLayout53.xml"/>
</Relationships>
</file>

<file path=ppt/slideMasters/_rels/slideMaster54.xml.rels><?xml version="1.0" encoding="UTF-8"?>
<Relationships xmlns="http://schemas.openxmlformats.org/package/2006/relationships"><Relationship Id="rId1" Type="http://schemas.openxmlformats.org/officeDocument/2006/relationships/theme" Target="../theme/theme54.xml"/><Relationship Id="rId2" Type="http://schemas.openxmlformats.org/officeDocument/2006/relationships/slideLayout" Target="../slideLayouts/slideLayout54.xml"/>
</Relationships>
</file>

<file path=ppt/slideMasters/_rels/slideMaster55.xml.rels><?xml version="1.0" encoding="UTF-8"?>
<Relationships xmlns="http://schemas.openxmlformats.org/package/2006/relationships"><Relationship Id="rId1" Type="http://schemas.openxmlformats.org/officeDocument/2006/relationships/theme" Target="../theme/theme55.xml"/><Relationship Id="rId2" Type="http://schemas.openxmlformats.org/officeDocument/2006/relationships/image" Target="../media/image36.png"/><Relationship Id="rId3" Type="http://schemas.openxmlformats.org/officeDocument/2006/relationships/image" Target="../media/image6.png"/><Relationship Id="rId4" Type="http://schemas.openxmlformats.org/officeDocument/2006/relationships/slideLayout" Target="../slideLayouts/slideLayout55.xml"/>
</Relationships>
</file>

<file path=ppt/slideMasters/_rels/slideMaster56.xml.rels><?xml version="1.0" encoding="UTF-8"?>
<Relationships xmlns="http://schemas.openxmlformats.org/package/2006/relationships"><Relationship Id="rId1" Type="http://schemas.openxmlformats.org/officeDocument/2006/relationships/theme" Target="../theme/theme56.xml"/><Relationship Id="rId2" Type="http://schemas.openxmlformats.org/officeDocument/2006/relationships/image" Target="../media/image30.png"/><Relationship Id="rId3" Type="http://schemas.openxmlformats.org/officeDocument/2006/relationships/slideLayout" Target="../slideLayouts/slideLayout56.xml"/>
</Relationships>
</file>

<file path=ppt/slideMasters/_rels/slideMaster57.xml.rels><?xml version="1.0" encoding="UTF-8"?>
<Relationships xmlns="http://schemas.openxmlformats.org/package/2006/relationships"><Relationship Id="rId1" Type="http://schemas.openxmlformats.org/officeDocument/2006/relationships/theme" Target="../theme/theme57.xml"/><Relationship Id="rId2" Type="http://schemas.openxmlformats.org/officeDocument/2006/relationships/image" Target="../media/image30.png"/><Relationship Id="rId3" Type="http://schemas.openxmlformats.org/officeDocument/2006/relationships/slideLayout" Target="../slideLayouts/slideLayout57.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9.jpeg"/><Relationship Id="rId3" Type="http://schemas.openxmlformats.org/officeDocument/2006/relationships/image" Target="../media/image8.png"/><Relationship Id="rId4"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0" name="图片 10" descr=""/>
          <p:cNvPicPr/>
          <p:nvPr/>
        </p:nvPicPr>
        <p:blipFill>
          <a:blip r:embed="rId2"/>
          <a:srcRect l="0" t="0" r="25963" b="0"/>
          <a:stretch/>
        </p:blipFill>
        <p:spPr>
          <a:xfrm>
            <a:off x="7191360" y="133200"/>
            <a:ext cx="5028120" cy="6535440"/>
          </a:xfrm>
          <a:prstGeom prst="rect">
            <a:avLst/>
          </a:prstGeom>
          <a:noFill/>
          <a:ln w="0">
            <a:noFill/>
          </a:ln>
        </p:spPr>
      </p:pic>
      <p:sp>
        <p:nvSpPr>
          <p:cNvPr id="1" name="矩形 6"/>
          <p:cNvSpPr/>
          <p:nvPr/>
        </p:nvSpPr>
        <p:spPr>
          <a:xfrm>
            <a:off x="0" y="1484280"/>
            <a:ext cx="2929680" cy="4364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2" name="PlaceHolder 1"/>
          <p:cNvSpPr>
            <a:spLocks noGrp="1"/>
          </p:cNvSpPr>
          <p:nvPr>
            <p:ph type="body"/>
          </p:nvPr>
        </p:nvSpPr>
        <p:spPr>
          <a:xfrm>
            <a:off x="3697560" y="4908240"/>
            <a:ext cx="7059240" cy="410040"/>
          </a:xfrm>
          <a:prstGeom prst="rect">
            <a:avLst/>
          </a:prstGeom>
          <a:noFill/>
          <a:ln w="0">
            <a:noFill/>
          </a:ln>
        </p:spPr>
        <p:txBody>
          <a:bodyPr numCol="1" spcCol="0" lIns="91440" rIns="91440" tIns="45720" bIns="45720" anchor="t">
            <a:normAutofit/>
          </a:bodyPr>
          <a:p>
            <a:pPr indent="0">
              <a:lnSpc>
                <a:spcPct val="90000"/>
              </a:lnSpc>
              <a:spcBef>
                <a:spcPts val="1001"/>
              </a:spcBef>
              <a:buNone/>
              <a:tabLst>
                <a:tab algn="l" pos="0"/>
              </a:tabLst>
            </a:pPr>
            <a:r>
              <a:rPr b="0" lang="zh-CN" sz="2000" strike="noStrike" u="none">
                <a:solidFill>
                  <a:schemeClr val="dk1"/>
                </a:solidFill>
                <a:uFillTx/>
                <a:latin typeface="微软雅黑"/>
                <a:ea typeface="微软雅黑"/>
              </a:rPr>
              <a:t>编辑母版文本样式</a:t>
            </a:r>
            <a:endParaRPr b="0" lang="en-US" sz="2000" strike="noStrike" u="none">
              <a:solidFill>
                <a:schemeClr val="dk1"/>
              </a:solidFill>
              <a:uFillTx/>
              <a:latin typeface="微软雅黑"/>
            </a:endParaRPr>
          </a:p>
        </p:txBody>
      </p:sp>
      <p:sp>
        <p:nvSpPr>
          <p:cNvPr id="3" name="矩形 7"/>
          <p:cNvSpPr/>
          <p:nvPr/>
        </p:nvSpPr>
        <p:spPr>
          <a:xfrm>
            <a:off x="11525400" y="1484280"/>
            <a:ext cx="666360" cy="4364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4" name="矩形 8"/>
          <p:cNvSpPr/>
          <p:nvPr/>
        </p:nvSpPr>
        <p:spPr>
          <a:xfrm>
            <a:off x="2927880" y="1484280"/>
            <a:ext cx="377640" cy="43642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5" name="矩形 9"/>
          <p:cNvSpPr/>
          <p:nvPr/>
        </p:nvSpPr>
        <p:spPr>
          <a:xfrm>
            <a:off x="11121480" y="1484280"/>
            <a:ext cx="402840" cy="43642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6" name="文本框 11"/>
          <p:cNvSpPr/>
          <p:nvPr/>
        </p:nvSpPr>
        <p:spPr>
          <a:xfrm rot="16200000">
            <a:off x="10462680" y="3524040"/>
            <a:ext cx="3169800" cy="2613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tabLst>
                <a:tab algn="l" pos="0"/>
              </a:tabLst>
            </a:pPr>
            <a:r>
              <a:rPr b="1" lang="en-US" sz="1100" strike="noStrike" u="none">
                <a:solidFill>
                  <a:srgbClr val="ffffff">
                    <a:alpha val="5000"/>
                  </a:srgbClr>
                </a:solidFill>
                <a:uFillTx/>
                <a:latin typeface="Arial"/>
                <a:ea typeface="微软雅黑"/>
              </a:rPr>
              <a:t>BEIJING INSTITUTE OF TECHNOLOGY</a:t>
            </a:r>
            <a:endParaRPr b="0" lang="en-US" sz="1100" strike="noStrike" u="none">
              <a:solidFill>
                <a:srgbClr val="000000"/>
              </a:solidFill>
              <a:uFillTx/>
              <a:latin typeface="Arial"/>
            </a:endParaRPr>
          </a:p>
        </p:txBody>
      </p:sp>
      <p:pic>
        <p:nvPicPr>
          <p:cNvPr id="7" name="图片 40" descr=""/>
          <p:cNvPicPr/>
          <p:nvPr/>
        </p:nvPicPr>
        <p:blipFill>
          <a:blip r:embed="rId3"/>
          <a:stretch/>
        </p:blipFill>
        <p:spPr>
          <a:xfrm>
            <a:off x="474840" y="515520"/>
            <a:ext cx="2295000" cy="504360"/>
          </a:xfrm>
          <a:prstGeom prst="rect">
            <a:avLst/>
          </a:prstGeom>
          <a:noFill/>
          <a:ln w="0">
            <a:noFill/>
          </a:ln>
        </p:spPr>
      </p:pic>
      <p:cxnSp>
        <p:nvCxnSpPr>
          <p:cNvPr id="8" name="直接连接符 41"/>
          <p:cNvCxnSpPr/>
          <p:nvPr/>
        </p:nvCxnSpPr>
        <p:spPr>
          <a:xfrm>
            <a:off x="2927880" y="1355760"/>
            <a:ext cx="360" cy="4590360"/>
          </a:xfrm>
          <a:prstGeom prst="straightConnector1">
            <a:avLst/>
          </a:prstGeom>
          <a:ln w="12700">
            <a:solidFill>
              <a:srgbClr val="ffffff"/>
            </a:solidFill>
          </a:ln>
        </p:spPr>
      </p:cxnSp>
      <p:cxnSp>
        <p:nvCxnSpPr>
          <p:cNvPr id="9" name="直接连接符 42"/>
          <p:cNvCxnSpPr/>
          <p:nvPr/>
        </p:nvCxnSpPr>
        <p:spPr>
          <a:xfrm>
            <a:off x="11522520" y="1400400"/>
            <a:ext cx="360" cy="4545720"/>
          </a:xfrm>
          <a:prstGeom prst="straightConnector1">
            <a:avLst/>
          </a:prstGeom>
          <a:ln w="12700">
            <a:solidFill>
              <a:srgbClr val="ffffff"/>
            </a:solidFill>
          </a:ln>
        </p:spPr>
      </p:cxnSp>
      <p:grpSp>
        <p:nvGrpSpPr>
          <p:cNvPr id="10" name="组合 68"/>
          <p:cNvGrpSpPr/>
          <p:nvPr/>
        </p:nvGrpSpPr>
        <p:grpSpPr>
          <a:xfrm>
            <a:off x="566640" y="2031840"/>
            <a:ext cx="1777680" cy="3242880"/>
            <a:chOff x="566640" y="2031840"/>
            <a:chExt cx="1777680" cy="3242880"/>
          </a:xfrm>
        </p:grpSpPr>
        <p:grpSp>
          <p:nvGrpSpPr>
            <p:cNvPr id="11" name="组合 69"/>
            <p:cNvGrpSpPr/>
            <p:nvPr/>
          </p:nvGrpSpPr>
          <p:grpSpPr>
            <a:xfrm>
              <a:off x="566640" y="2052360"/>
              <a:ext cx="589320" cy="3222360"/>
              <a:chOff x="566640" y="2052360"/>
              <a:chExt cx="589320" cy="3222360"/>
            </a:xfrm>
          </p:grpSpPr>
          <p:sp>
            <p:nvSpPr>
              <p:cNvPr id="12" name="Freeform 5"/>
              <p:cNvSpPr/>
              <p:nvPr/>
            </p:nvSpPr>
            <p:spPr>
              <a:xfrm>
                <a:off x="570600" y="3798720"/>
                <a:ext cx="575640" cy="649440"/>
              </a:xfrm>
              <a:custGeom>
                <a:avLst/>
                <a:gdLst>
                  <a:gd name="textAreaLeft" fmla="*/ 0 w 575640"/>
                  <a:gd name="textAreaRight" fmla="*/ 576000 w 575640"/>
                  <a:gd name="textAreaTop" fmla="*/ 0 h 649440"/>
                  <a:gd name="textAreaBottom" fmla="*/ 649800 h 649440"/>
                </a:gdLst>
                <a:ahLst/>
                <a:rect l="textAreaLeft" t="textAreaTop" r="textAreaRight" b="textAreaBottom"/>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alpha val="5000"/>
                </a:schemeClr>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13" name="Freeform 6"/>
              <p:cNvSpPr/>
              <p:nvPr/>
            </p:nvSpPr>
            <p:spPr>
              <a:xfrm>
                <a:off x="694800" y="4775760"/>
                <a:ext cx="331200" cy="498960"/>
              </a:xfrm>
              <a:custGeom>
                <a:avLst/>
                <a:gdLst>
                  <a:gd name="textAreaLeft" fmla="*/ 0 w 331200"/>
                  <a:gd name="textAreaRight" fmla="*/ 331560 w 331200"/>
                  <a:gd name="textAreaTop" fmla="*/ 0 h 498960"/>
                  <a:gd name="textAreaBottom" fmla="*/ 499320 h 498960"/>
                </a:gdLst>
                <a:ahLst/>
                <a:rect l="textAreaLeft" t="textAreaTop" r="textAreaRight" b="textAreaBottom"/>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alpha val="5000"/>
                </a:schemeClr>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nvGrpSpPr>
              <p:cNvPr id="14" name="组合 86"/>
              <p:cNvGrpSpPr/>
              <p:nvPr/>
            </p:nvGrpSpPr>
            <p:grpSpPr>
              <a:xfrm>
                <a:off x="566640" y="2052360"/>
                <a:ext cx="589320" cy="731160"/>
                <a:chOff x="566640" y="2052360"/>
                <a:chExt cx="589320" cy="731160"/>
              </a:xfrm>
            </p:grpSpPr>
            <p:sp>
              <p:nvSpPr>
                <p:cNvPr id="15" name="Freeform 7"/>
                <p:cNvSpPr/>
                <p:nvPr/>
              </p:nvSpPr>
              <p:spPr>
                <a:xfrm>
                  <a:off x="566640" y="2052360"/>
                  <a:ext cx="589320" cy="479880"/>
                </a:xfrm>
                <a:custGeom>
                  <a:avLst/>
                  <a:gdLst>
                    <a:gd name="textAreaLeft" fmla="*/ 0 w 589320"/>
                    <a:gd name="textAreaRight" fmla="*/ 589680 w 589320"/>
                    <a:gd name="textAreaTop" fmla="*/ 0 h 479880"/>
                    <a:gd name="textAreaBottom" fmla="*/ 480240 h 479880"/>
                  </a:gdLst>
                  <a:ahLst/>
                  <a:rect l="textAreaLeft" t="textAreaTop" r="textAreaRight" b="textAreaBottom"/>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bg1">
                    <a:alpha val="5000"/>
                  </a:schemeClr>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16" name="Freeform 8"/>
                <p:cNvSpPr/>
                <p:nvPr/>
              </p:nvSpPr>
              <p:spPr>
                <a:xfrm>
                  <a:off x="691200" y="2344680"/>
                  <a:ext cx="367200" cy="438840"/>
                </a:xfrm>
                <a:custGeom>
                  <a:avLst/>
                  <a:gdLst>
                    <a:gd name="textAreaLeft" fmla="*/ 0 w 367200"/>
                    <a:gd name="textAreaRight" fmla="*/ 367560 w 367200"/>
                    <a:gd name="textAreaTop" fmla="*/ 0 h 438840"/>
                    <a:gd name="textAreaBottom" fmla="*/ 439200 h 438840"/>
                  </a:gdLst>
                  <a:ahLst/>
                  <a:rect l="textAreaLeft" t="textAreaTop" r="textAreaRight" b="textAreaBottom"/>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bg1">
                    <a:alpha val="5000"/>
                  </a:schemeClr>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17" name="组合 87"/>
              <p:cNvGrpSpPr/>
              <p:nvPr/>
            </p:nvGrpSpPr>
            <p:grpSpPr>
              <a:xfrm>
                <a:off x="691200" y="3111840"/>
                <a:ext cx="356760" cy="381960"/>
                <a:chOff x="691200" y="3111840"/>
                <a:chExt cx="356760" cy="381960"/>
              </a:xfrm>
            </p:grpSpPr>
            <p:sp>
              <p:nvSpPr>
                <p:cNvPr id="18" name="Freeform 15"/>
                <p:cNvSpPr/>
                <p:nvPr/>
              </p:nvSpPr>
              <p:spPr>
                <a:xfrm>
                  <a:off x="691200" y="3196800"/>
                  <a:ext cx="164160" cy="264600"/>
                </a:xfrm>
                <a:custGeom>
                  <a:avLst/>
                  <a:gdLst>
                    <a:gd name="textAreaLeft" fmla="*/ 0 w 164160"/>
                    <a:gd name="textAreaRight" fmla="*/ 164520 w 164160"/>
                    <a:gd name="textAreaTop" fmla="*/ 0 h 264600"/>
                    <a:gd name="textAreaBottom" fmla="*/ 264960 h 264600"/>
                  </a:gdLst>
                  <a:ahLst/>
                  <a:rect l="textAreaLeft" t="textAreaTop" r="textAreaRight" b="textAreaBottom"/>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bg1">
                    <a:alpha val="5000"/>
                  </a:schemeClr>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19" name="Freeform 16"/>
                <p:cNvSpPr/>
                <p:nvPr/>
              </p:nvSpPr>
              <p:spPr>
                <a:xfrm>
                  <a:off x="868680" y="3120840"/>
                  <a:ext cx="179280" cy="372960"/>
                </a:xfrm>
                <a:custGeom>
                  <a:avLst/>
                  <a:gdLst>
                    <a:gd name="textAreaLeft" fmla="*/ 0 w 179280"/>
                    <a:gd name="textAreaRight" fmla="*/ 179640 w 179280"/>
                    <a:gd name="textAreaTop" fmla="*/ 0 h 372960"/>
                    <a:gd name="textAreaBottom" fmla="*/ 373320 h 372960"/>
                  </a:gdLst>
                  <a:ahLst/>
                  <a:rect l="textAreaLeft" t="textAreaTop" r="textAreaRight" b="textAreaBottom"/>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bg1">
                    <a:alpha val="5000"/>
                  </a:schemeClr>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0" name="Freeform 17"/>
                <p:cNvSpPr/>
                <p:nvPr/>
              </p:nvSpPr>
              <p:spPr>
                <a:xfrm>
                  <a:off x="784800" y="3111840"/>
                  <a:ext cx="117720" cy="68400"/>
                </a:xfrm>
                <a:custGeom>
                  <a:avLst/>
                  <a:gdLst>
                    <a:gd name="textAreaLeft" fmla="*/ 0 w 117720"/>
                    <a:gd name="textAreaRight" fmla="*/ 118080 w 117720"/>
                    <a:gd name="textAreaTop" fmla="*/ 0 h 68400"/>
                    <a:gd name="textAreaBottom" fmla="*/ 68760 h 68400"/>
                  </a:gdLst>
                  <a:ahLst/>
                  <a:rect l="textAreaLeft" t="textAreaTop" r="textAreaRight" b="textAreaBottom"/>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bg1">
                    <a:alpha val="5000"/>
                  </a:schemeClr>
                </a:solidFill>
                <a:ln w="0">
                  <a:noFill/>
                </a:ln>
              </p:spPr>
              <p:style>
                <a:lnRef idx="0"/>
                <a:fillRef idx="0"/>
                <a:effectRef idx="0"/>
                <a:fontRef idx="minor"/>
              </p:style>
              <p:txBody>
                <a:bodyPr numCol="1" spcCol="0" tIns="34200" bIns="3420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grpSp>
          <p:nvGrpSpPr>
            <p:cNvPr id="21" name="组合 70"/>
            <p:cNvGrpSpPr/>
            <p:nvPr/>
          </p:nvGrpSpPr>
          <p:grpSpPr>
            <a:xfrm>
              <a:off x="1753200" y="2031840"/>
              <a:ext cx="591120" cy="3215520"/>
              <a:chOff x="1753200" y="2031840"/>
              <a:chExt cx="591120" cy="3215520"/>
            </a:xfrm>
          </p:grpSpPr>
          <p:grpSp>
            <p:nvGrpSpPr>
              <p:cNvPr id="22" name="组合 71"/>
              <p:cNvGrpSpPr/>
              <p:nvPr/>
            </p:nvGrpSpPr>
            <p:grpSpPr>
              <a:xfrm>
                <a:off x="1770480" y="3846600"/>
                <a:ext cx="521280" cy="548280"/>
                <a:chOff x="1770480" y="3846600"/>
                <a:chExt cx="521280" cy="548280"/>
              </a:xfrm>
            </p:grpSpPr>
            <p:sp>
              <p:nvSpPr>
                <p:cNvPr id="23" name="Freeform 9"/>
                <p:cNvSpPr/>
                <p:nvPr/>
              </p:nvSpPr>
              <p:spPr>
                <a:xfrm>
                  <a:off x="1770480" y="3887640"/>
                  <a:ext cx="271440" cy="461160"/>
                </a:xfrm>
                <a:custGeom>
                  <a:avLst/>
                  <a:gdLst>
                    <a:gd name="textAreaLeft" fmla="*/ 0 w 271440"/>
                    <a:gd name="textAreaRight" fmla="*/ 271800 w 271440"/>
                    <a:gd name="textAreaTop" fmla="*/ 0 h 461160"/>
                    <a:gd name="textAreaBottom" fmla="*/ 461520 h 461160"/>
                  </a:gdLst>
                  <a:ahLst/>
                  <a:rect l="textAreaLeft" t="textAreaTop" r="textAreaRight" b="textAreaBottom"/>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bg1">
                    <a:alpha val="5000"/>
                  </a:schemeClr>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4" name="Freeform 10"/>
                <p:cNvSpPr/>
                <p:nvPr/>
              </p:nvSpPr>
              <p:spPr>
                <a:xfrm>
                  <a:off x="2037240" y="3846600"/>
                  <a:ext cx="254520" cy="548280"/>
                </a:xfrm>
                <a:custGeom>
                  <a:avLst/>
                  <a:gdLst>
                    <a:gd name="textAreaLeft" fmla="*/ 0 w 254520"/>
                    <a:gd name="textAreaRight" fmla="*/ 254880 w 254520"/>
                    <a:gd name="textAreaTop" fmla="*/ 0 h 548280"/>
                    <a:gd name="textAreaBottom" fmla="*/ 548640 h 548280"/>
                  </a:gdLst>
                  <a:ahLst/>
                  <a:rect l="textAreaLeft" t="textAreaTop" r="textAreaRight" b="textAreaBottom"/>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bg1">
                    <a:alpha val="5000"/>
                  </a:schemeClr>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25" name="组合 72"/>
              <p:cNvGrpSpPr/>
              <p:nvPr/>
            </p:nvGrpSpPr>
            <p:grpSpPr>
              <a:xfrm>
                <a:off x="1753200" y="2031840"/>
                <a:ext cx="591120" cy="746640"/>
                <a:chOff x="1753200" y="2031840"/>
                <a:chExt cx="591120" cy="746640"/>
              </a:xfrm>
            </p:grpSpPr>
            <p:sp>
              <p:nvSpPr>
                <p:cNvPr id="26" name="Freeform 13"/>
                <p:cNvSpPr/>
                <p:nvPr/>
              </p:nvSpPr>
              <p:spPr>
                <a:xfrm>
                  <a:off x="1753200" y="2031840"/>
                  <a:ext cx="591120" cy="705600"/>
                </a:xfrm>
                <a:custGeom>
                  <a:avLst/>
                  <a:gdLst>
                    <a:gd name="textAreaLeft" fmla="*/ 0 w 591120"/>
                    <a:gd name="textAreaRight" fmla="*/ 591480 w 591120"/>
                    <a:gd name="textAreaTop" fmla="*/ 0 h 705600"/>
                    <a:gd name="textAreaBottom" fmla="*/ 705960 h 705600"/>
                  </a:gdLst>
                  <a:ahLst/>
                  <a:rect l="textAreaLeft" t="textAreaTop" r="textAreaRight" b="textAreaBottom"/>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bg1">
                    <a:alpha val="5000"/>
                  </a:schemeClr>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7" name="Freeform 14"/>
                <p:cNvSpPr/>
                <p:nvPr/>
              </p:nvSpPr>
              <p:spPr>
                <a:xfrm>
                  <a:off x="1915920" y="2582280"/>
                  <a:ext cx="73080" cy="196200"/>
                </a:xfrm>
                <a:custGeom>
                  <a:avLst/>
                  <a:gdLst>
                    <a:gd name="textAreaLeft" fmla="*/ 0 w 73080"/>
                    <a:gd name="textAreaRight" fmla="*/ 73440 w 73080"/>
                    <a:gd name="textAreaTop" fmla="*/ 0 h 196200"/>
                    <a:gd name="textAreaBottom" fmla="*/ 196560 h 196200"/>
                  </a:gdLst>
                  <a:ahLst/>
                  <a:rect l="textAreaLeft" t="textAreaTop" r="textAreaRight" b="textAreaBottom"/>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bg1">
                    <a:alpha val="5000"/>
                  </a:schemeClr>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28" name="组合 73"/>
              <p:cNvGrpSpPr/>
              <p:nvPr/>
            </p:nvGrpSpPr>
            <p:grpSpPr>
              <a:xfrm>
                <a:off x="1860120" y="3117600"/>
                <a:ext cx="396360" cy="341640"/>
                <a:chOff x="1860120" y="3117600"/>
                <a:chExt cx="396360" cy="341640"/>
              </a:xfrm>
            </p:grpSpPr>
            <p:sp>
              <p:nvSpPr>
                <p:cNvPr id="29" name="Freeform 18"/>
                <p:cNvSpPr/>
                <p:nvPr/>
              </p:nvSpPr>
              <p:spPr>
                <a:xfrm>
                  <a:off x="1993680" y="3117600"/>
                  <a:ext cx="262800" cy="341640"/>
                </a:xfrm>
                <a:custGeom>
                  <a:avLst/>
                  <a:gdLst>
                    <a:gd name="textAreaLeft" fmla="*/ 0 w 262800"/>
                    <a:gd name="textAreaRight" fmla="*/ 263160 w 262800"/>
                    <a:gd name="textAreaTop" fmla="*/ 0 h 341640"/>
                    <a:gd name="textAreaBottom" fmla="*/ 342000 h 341640"/>
                  </a:gdLst>
                  <a:ahLst/>
                  <a:rect l="textAreaLeft" t="textAreaTop" r="textAreaRight" b="textAreaBottom"/>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bg1">
                    <a:alpha val="5000"/>
                  </a:schemeClr>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30" name="Freeform 19"/>
                <p:cNvSpPr/>
                <p:nvPr/>
              </p:nvSpPr>
              <p:spPr>
                <a:xfrm>
                  <a:off x="1860120" y="3202920"/>
                  <a:ext cx="132840" cy="252720"/>
                </a:xfrm>
                <a:custGeom>
                  <a:avLst/>
                  <a:gdLst>
                    <a:gd name="textAreaLeft" fmla="*/ 0 w 132840"/>
                    <a:gd name="textAreaRight" fmla="*/ 133200 w 132840"/>
                    <a:gd name="textAreaTop" fmla="*/ 0 h 252720"/>
                    <a:gd name="textAreaBottom" fmla="*/ 253080 h 252720"/>
                  </a:gdLst>
                  <a:ahLst/>
                  <a:rect l="textAreaLeft" t="textAreaTop" r="textAreaRight" b="textAreaBottom"/>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bg1">
                    <a:alpha val="5000"/>
                  </a:schemeClr>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31" name="Freeform 20"/>
                <p:cNvSpPr/>
                <p:nvPr/>
              </p:nvSpPr>
              <p:spPr>
                <a:xfrm>
                  <a:off x="1938960" y="3120840"/>
                  <a:ext cx="122760" cy="78120"/>
                </a:xfrm>
                <a:custGeom>
                  <a:avLst/>
                  <a:gdLst>
                    <a:gd name="textAreaLeft" fmla="*/ 0 w 122760"/>
                    <a:gd name="textAreaRight" fmla="*/ 123120 w 122760"/>
                    <a:gd name="textAreaTop" fmla="*/ 0 h 78120"/>
                    <a:gd name="textAreaBottom" fmla="*/ 78480 h 78120"/>
                  </a:gdLst>
                  <a:ahLst/>
                  <a:rect l="textAreaLeft" t="textAreaTop" r="textAreaRight" b="textAreaBottom"/>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bg1">
                    <a:alpha val="5000"/>
                  </a:schemeClr>
                </a:solidFill>
                <a:ln w="0">
                  <a:noFill/>
                </a:ln>
              </p:spPr>
              <p:style>
                <a:lnRef idx="0"/>
                <a:fillRef idx="0"/>
                <a:effectRef idx="0"/>
                <a:fontRef idx="minor"/>
              </p:style>
              <p:txBody>
                <a:bodyPr numCol="1" spcCol="0" tIns="39240" bIns="3924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32" name="组合 74"/>
              <p:cNvGrpSpPr/>
              <p:nvPr/>
            </p:nvGrpSpPr>
            <p:grpSpPr>
              <a:xfrm>
                <a:off x="1806840" y="4787640"/>
                <a:ext cx="459720" cy="459720"/>
                <a:chOff x="1806840" y="4787640"/>
                <a:chExt cx="459720" cy="459720"/>
              </a:xfrm>
            </p:grpSpPr>
            <p:sp>
              <p:nvSpPr>
                <p:cNvPr id="33" name="Freeform 11"/>
                <p:cNvSpPr/>
                <p:nvPr/>
              </p:nvSpPr>
              <p:spPr>
                <a:xfrm>
                  <a:off x="1943640" y="4787640"/>
                  <a:ext cx="322920" cy="452160"/>
                </a:xfrm>
                <a:custGeom>
                  <a:avLst/>
                  <a:gdLst>
                    <a:gd name="textAreaLeft" fmla="*/ 0 w 322920"/>
                    <a:gd name="textAreaRight" fmla="*/ 323280 w 322920"/>
                    <a:gd name="textAreaTop" fmla="*/ 0 h 452160"/>
                    <a:gd name="textAreaBottom" fmla="*/ 452520 h 452160"/>
                  </a:gdLst>
                  <a:ahLst/>
                  <a:rect l="textAreaLeft" t="textAreaTop" r="textAreaRight" b="textAreaBottom"/>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alpha val="5000"/>
                  </a:schemeClr>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34" name="Freeform 12"/>
                <p:cNvSpPr/>
                <p:nvPr/>
              </p:nvSpPr>
              <p:spPr>
                <a:xfrm>
                  <a:off x="1806840" y="4811760"/>
                  <a:ext cx="173520" cy="435600"/>
                </a:xfrm>
                <a:custGeom>
                  <a:avLst/>
                  <a:gdLst>
                    <a:gd name="textAreaLeft" fmla="*/ 0 w 173520"/>
                    <a:gd name="textAreaRight" fmla="*/ 173880 w 173520"/>
                    <a:gd name="textAreaTop" fmla="*/ 0 h 435600"/>
                    <a:gd name="textAreaBottom" fmla="*/ 435960 h 435600"/>
                  </a:gdLst>
                  <a:ahLst/>
                  <a:rect l="textAreaLeft" t="textAreaTop" r="textAreaRight" b="textAreaBottom"/>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alpha val="5000"/>
                  </a:schemeClr>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grpSp>
      <p:sp>
        <p:nvSpPr>
          <p:cNvPr id="35" name="PlaceHolder 2"/>
          <p:cNvSpPr>
            <a:spLocks noGrp="1"/>
          </p:cNvSpPr>
          <p:nvPr>
            <p:ph type="body"/>
          </p:nvPr>
        </p:nvSpPr>
        <p:spPr>
          <a:xfrm>
            <a:off x="3697560" y="1658160"/>
            <a:ext cx="7059240" cy="2267280"/>
          </a:xfrm>
          <a:prstGeom prst="rect">
            <a:avLst/>
          </a:prstGeom>
          <a:noFill/>
          <a:ln w="0">
            <a:noFill/>
          </a:ln>
        </p:spPr>
        <p:txBody>
          <a:bodyPr numCol="1" spcCol="0" lIns="91440" rIns="91440" tIns="45720" bIns="45720" anchor="t">
            <a:normAutofit/>
          </a:bodyPr>
          <a:p>
            <a:pPr indent="0">
              <a:lnSpc>
                <a:spcPct val="90000"/>
              </a:lnSpc>
              <a:buNone/>
              <a:tabLst>
                <a:tab algn="l" pos="0"/>
              </a:tabLst>
            </a:pPr>
            <a:r>
              <a:rPr b="1" lang="zh-CN" sz="5600" strike="noStrike" u="none">
                <a:solidFill>
                  <a:schemeClr val="dk1"/>
                </a:solidFill>
                <a:uFillTx/>
                <a:latin typeface="微软雅黑"/>
                <a:ea typeface="微软雅黑"/>
              </a:rPr>
              <a:t>编辑母版文本样式</a:t>
            </a:r>
            <a:endParaRPr b="0" lang="en-US" sz="5600" strike="noStrike" u="none">
              <a:solidFill>
                <a:schemeClr val="dk1"/>
              </a:solidFill>
              <a:uFillTx/>
              <a:latin typeface="微软雅黑"/>
            </a:endParaRPr>
          </a:p>
          <a:p>
            <a:pPr indent="0">
              <a:lnSpc>
                <a:spcPct val="90000"/>
              </a:lnSpc>
              <a:buNone/>
              <a:tabLst>
                <a:tab algn="l" pos="0"/>
              </a:tabLst>
            </a:pPr>
            <a:r>
              <a:rPr b="1" lang="zh-CN" sz="5600" strike="noStrike" u="none">
                <a:solidFill>
                  <a:schemeClr val="dk1"/>
                </a:solidFill>
                <a:uFillTx/>
                <a:latin typeface="微软雅黑"/>
                <a:ea typeface="微软雅黑"/>
              </a:rPr>
              <a:t>输入标题</a:t>
            </a:r>
            <a:endParaRPr b="0" lang="en-US" sz="5600" strike="noStrike" u="none">
              <a:solidFill>
                <a:schemeClr val="dk1"/>
              </a:solidFill>
              <a:uFillTx/>
              <a:latin typeface="微软雅黑"/>
            </a:endParaRPr>
          </a:p>
        </p:txBody>
      </p:sp>
    </p:spTree>
  </p:cSld>
  <p:clrMap bg1="lt1" tx1="dk1" bg2="lt2" tx2="dk2" accent1="accent1" accent2="accent2" accent3="accent3" accent4="accent4" accent5="accent5" accent6="accent6" hlink="hlink" folHlink="folHlink"/>
  <p:sldLayoutIdLst>
    <p:sldLayoutId id="2147483649" r:id="rId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47" name="图片 38" descr=""/>
          <p:cNvPicPr/>
          <p:nvPr/>
        </p:nvPicPr>
        <p:blipFill>
          <a:blip r:embed="rId2"/>
          <a:stretch/>
        </p:blipFill>
        <p:spPr>
          <a:xfrm>
            <a:off x="-10440" y="0"/>
            <a:ext cx="8336520" cy="6859800"/>
          </a:xfrm>
          <a:prstGeom prst="rect">
            <a:avLst/>
          </a:prstGeom>
          <a:noFill/>
          <a:ln w="0">
            <a:noFill/>
          </a:ln>
        </p:spPr>
      </p:pic>
      <p:sp>
        <p:nvSpPr>
          <p:cNvPr id="248" name="矩形 6"/>
          <p:cNvSpPr/>
          <p:nvPr/>
        </p:nvSpPr>
        <p:spPr>
          <a:xfrm>
            <a:off x="-10440" y="0"/>
            <a:ext cx="12202200" cy="6857640"/>
          </a:xfrm>
          <a:prstGeom prst="rect">
            <a:avLst/>
          </a:prstGeom>
          <a:gradFill rotWithShape="0">
            <a:gsLst>
              <a:gs pos="0">
                <a:srgbClr val="006c39">
                  <a:alpha val="0"/>
                </a:srgbClr>
              </a:gs>
              <a:gs pos="50000">
                <a:srgbClr val="006c39"/>
              </a:gs>
              <a:gs pos="100000">
                <a:srgbClr val="006c39"/>
              </a:gs>
            </a:gsLst>
            <a:lin ang="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pic>
        <p:nvPicPr>
          <p:cNvPr id="249" name="图片 39" descr=""/>
          <p:cNvPicPr/>
          <p:nvPr/>
        </p:nvPicPr>
        <p:blipFill>
          <a:blip r:embed="rId3"/>
          <a:stretch/>
        </p:blipFill>
        <p:spPr>
          <a:xfrm>
            <a:off x="9403560" y="501120"/>
            <a:ext cx="2202840" cy="616320"/>
          </a:xfrm>
          <a:prstGeom prst="rect">
            <a:avLst/>
          </a:prstGeom>
          <a:noFill/>
          <a:ln w="0">
            <a:noFill/>
          </a:ln>
        </p:spPr>
      </p:pic>
      <p:grpSp>
        <p:nvGrpSpPr>
          <p:cNvPr id="250" name="组合 40"/>
          <p:cNvGrpSpPr/>
          <p:nvPr/>
        </p:nvGrpSpPr>
        <p:grpSpPr>
          <a:xfrm>
            <a:off x="7387920" y="5891400"/>
            <a:ext cx="4041000" cy="496800"/>
            <a:chOff x="7387920" y="5891400"/>
            <a:chExt cx="4041000" cy="496800"/>
          </a:xfrm>
        </p:grpSpPr>
        <p:grpSp>
          <p:nvGrpSpPr>
            <p:cNvPr id="251" name="组合 41"/>
            <p:cNvGrpSpPr/>
            <p:nvPr/>
          </p:nvGrpSpPr>
          <p:grpSpPr>
            <a:xfrm>
              <a:off x="9713880" y="5897160"/>
              <a:ext cx="1715040" cy="486360"/>
              <a:chOff x="9713880" y="5897160"/>
              <a:chExt cx="1715040" cy="486360"/>
            </a:xfrm>
          </p:grpSpPr>
          <p:sp>
            <p:nvSpPr>
              <p:cNvPr id="252" name="Freeform 5"/>
              <p:cNvSpPr/>
              <p:nvPr/>
            </p:nvSpPr>
            <p:spPr>
              <a:xfrm>
                <a:off x="10661760" y="5928120"/>
                <a:ext cx="383040" cy="432000"/>
              </a:xfrm>
              <a:custGeom>
                <a:avLst/>
                <a:gdLst>
                  <a:gd name="textAreaLeft" fmla="*/ 0 w 383040"/>
                  <a:gd name="textAreaRight" fmla="*/ 383400 w 383040"/>
                  <a:gd name="textAreaTop" fmla="*/ 0 h 432000"/>
                  <a:gd name="textAreaBottom" fmla="*/ 432360 h 432000"/>
                </a:gdLst>
                <a:ahLst/>
                <a:rect l="textAreaLeft" t="textAreaTop" r="textAreaRight" b="textAreaBottom"/>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53" name="Freeform 6"/>
              <p:cNvSpPr/>
              <p:nvPr/>
            </p:nvSpPr>
            <p:spPr>
              <a:xfrm>
                <a:off x="11208600" y="5983200"/>
                <a:ext cx="220320" cy="331920"/>
              </a:xfrm>
              <a:custGeom>
                <a:avLst/>
                <a:gdLst>
                  <a:gd name="textAreaLeft" fmla="*/ 0 w 220320"/>
                  <a:gd name="textAreaRight" fmla="*/ 220680 w 220320"/>
                  <a:gd name="textAreaTop" fmla="*/ 0 h 331920"/>
                  <a:gd name="textAreaBottom" fmla="*/ 332280 h 331920"/>
                </a:gdLst>
                <a:ahLst/>
                <a:rect l="textAreaLeft" t="textAreaTop" r="textAreaRight" b="textAreaBottom"/>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nvGrpSpPr>
              <p:cNvPr id="254" name="组合 58"/>
              <p:cNvGrpSpPr/>
              <p:nvPr/>
            </p:nvGrpSpPr>
            <p:grpSpPr>
              <a:xfrm>
                <a:off x="9713880" y="5897160"/>
                <a:ext cx="392040" cy="486360"/>
                <a:chOff x="9713880" y="5897160"/>
                <a:chExt cx="392040" cy="486360"/>
              </a:xfrm>
            </p:grpSpPr>
            <p:sp>
              <p:nvSpPr>
                <p:cNvPr id="255" name="Freeform 7"/>
                <p:cNvSpPr/>
                <p:nvPr/>
              </p:nvSpPr>
              <p:spPr>
                <a:xfrm>
                  <a:off x="9713880" y="5897160"/>
                  <a:ext cx="392040" cy="319320"/>
                </a:xfrm>
                <a:custGeom>
                  <a:avLst/>
                  <a:gdLst>
                    <a:gd name="textAreaLeft" fmla="*/ 0 w 392040"/>
                    <a:gd name="textAreaRight" fmla="*/ 392400 w 392040"/>
                    <a:gd name="textAreaTop" fmla="*/ 0 h 319320"/>
                    <a:gd name="textAreaBottom" fmla="*/ 319680 h 319320"/>
                  </a:gdLst>
                  <a:ahLst/>
                  <a:rect l="textAreaLeft" t="textAreaTop" r="textAreaRight" b="textAreaBottom"/>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56" name="Freeform 8"/>
                <p:cNvSpPr/>
                <p:nvPr/>
              </p:nvSpPr>
              <p:spPr>
                <a:xfrm>
                  <a:off x="9797040" y="6091560"/>
                  <a:ext cx="244080" cy="291960"/>
                </a:xfrm>
                <a:custGeom>
                  <a:avLst/>
                  <a:gdLst>
                    <a:gd name="textAreaLeft" fmla="*/ 0 w 244080"/>
                    <a:gd name="textAreaRight" fmla="*/ 244440 w 244080"/>
                    <a:gd name="textAreaTop" fmla="*/ 0 h 291960"/>
                    <a:gd name="textAreaBottom" fmla="*/ 292320 h 291960"/>
                  </a:gdLst>
                  <a:ahLst/>
                  <a:rect l="textAreaLeft" t="textAreaTop" r="textAreaRight" b="textAreaBottom"/>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257" name="组合 59"/>
              <p:cNvGrpSpPr/>
              <p:nvPr/>
            </p:nvGrpSpPr>
            <p:grpSpPr>
              <a:xfrm>
                <a:off x="10260360" y="6030360"/>
                <a:ext cx="237240" cy="253800"/>
                <a:chOff x="10260360" y="6030360"/>
                <a:chExt cx="237240" cy="253800"/>
              </a:xfrm>
            </p:grpSpPr>
            <p:sp>
              <p:nvSpPr>
                <p:cNvPr id="258" name="Freeform 15"/>
                <p:cNvSpPr/>
                <p:nvPr/>
              </p:nvSpPr>
              <p:spPr>
                <a:xfrm>
                  <a:off x="10260360" y="6086880"/>
                  <a:ext cx="109080" cy="176040"/>
                </a:xfrm>
                <a:custGeom>
                  <a:avLst/>
                  <a:gdLst>
                    <a:gd name="textAreaLeft" fmla="*/ 0 w 109080"/>
                    <a:gd name="textAreaRight" fmla="*/ 109440 w 109080"/>
                    <a:gd name="textAreaTop" fmla="*/ 0 h 176040"/>
                    <a:gd name="textAreaBottom" fmla="*/ 176400 h 176040"/>
                  </a:gdLst>
                  <a:ahLst/>
                  <a:rect l="textAreaLeft" t="textAreaTop" r="textAreaRight" b="textAreaBottom"/>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59" name="Freeform 16"/>
                <p:cNvSpPr/>
                <p:nvPr/>
              </p:nvSpPr>
              <p:spPr>
                <a:xfrm>
                  <a:off x="10378440" y="6036120"/>
                  <a:ext cx="119160" cy="248040"/>
                </a:xfrm>
                <a:custGeom>
                  <a:avLst/>
                  <a:gdLst>
                    <a:gd name="textAreaLeft" fmla="*/ 0 w 119160"/>
                    <a:gd name="textAreaRight" fmla="*/ 119520 w 119160"/>
                    <a:gd name="textAreaTop" fmla="*/ 0 h 248040"/>
                    <a:gd name="textAreaBottom" fmla="*/ 248400 h 248040"/>
                  </a:gdLst>
                  <a:ahLst/>
                  <a:rect l="textAreaLeft" t="textAreaTop" r="textAreaRight" b="textAreaBottom"/>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60" name="Freeform 17"/>
                <p:cNvSpPr/>
                <p:nvPr/>
              </p:nvSpPr>
              <p:spPr>
                <a:xfrm>
                  <a:off x="10322640" y="6030360"/>
                  <a:ext cx="78120" cy="45360"/>
                </a:xfrm>
                <a:custGeom>
                  <a:avLst/>
                  <a:gdLst>
                    <a:gd name="textAreaLeft" fmla="*/ 0 w 78120"/>
                    <a:gd name="textAreaRight" fmla="*/ 78480 w 78120"/>
                    <a:gd name="textAreaTop" fmla="*/ 0 h 45360"/>
                    <a:gd name="textAreaBottom" fmla="*/ 45720 h 45360"/>
                  </a:gdLst>
                  <a:ahLst/>
                  <a:rect l="textAreaLeft" t="textAreaTop" r="textAreaRight" b="textAreaBottom"/>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tIns="22680" bIns="2268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grpSp>
          <p:nvGrpSpPr>
            <p:cNvPr id="261" name="组合 42"/>
            <p:cNvGrpSpPr/>
            <p:nvPr/>
          </p:nvGrpSpPr>
          <p:grpSpPr>
            <a:xfrm>
              <a:off x="7387920" y="5891400"/>
              <a:ext cx="1793160" cy="496800"/>
              <a:chOff x="7387920" y="5891400"/>
              <a:chExt cx="1793160" cy="496800"/>
            </a:xfrm>
          </p:grpSpPr>
          <p:grpSp>
            <p:nvGrpSpPr>
              <p:cNvPr id="262" name="组合 43"/>
              <p:cNvGrpSpPr/>
              <p:nvPr/>
            </p:nvGrpSpPr>
            <p:grpSpPr>
              <a:xfrm>
                <a:off x="8340840" y="5972400"/>
                <a:ext cx="346680" cy="364680"/>
                <a:chOff x="8340840" y="5972400"/>
                <a:chExt cx="346680" cy="364680"/>
              </a:xfrm>
            </p:grpSpPr>
            <p:sp>
              <p:nvSpPr>
                <p:cNvPr id="263" name="Freeform 9"/>
                <p:cNvSpPr/>
                <p:nvPr/>
              </p:nvSpPr>
              <p:spPr>
                <a:xfrm>
                  <a:off x="8340840" y="5999760"/>
                  <a:ext cx="180360" cy="306720"/>
                </a:xfrm>
                <a:custGeom>
                  <a:avLst/>
                  <a:gdLst>
                    <a:gd name="textAreaLeft" fmla="*/ 0 w 180360"/>
                    <a:gd name="textAreaRight" fmla="*/ 180720 w 180360"/>
                    <a:gd name="textAreaTop" fmla="*/ 0 h 306720"/>
                    <a:gd name="textAreaBottom" fmla="*/ 307080 h 306720"/>
                  </a:gdLst>
                  <a:ahLst/>
                  <a:rect l="textAreaLeft" t="textAreaTop" r="textAreaRight" b="textAreaBottom"/>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64" name="Freeform 10"/>
                <p:cNvSpPr/>
                <p:nvPr/>
              </p:nvSpPr>
              <p:spPr>
                <a:xfrm>
                  <a:off x="8518320" y="5972400"/>
                  <a:ext cx="169200" cy="364680"/>
                </a:xfrm>
                <a:custGeom>
                  <a:avLst/>
                  <a:gdLst>
                    <a:gd name="textAreaLeft" fmla="*/ 0 w 169200"/>
                    <a:gd name="textAreaRight" fmla="*/ 169560 w 169200"/>
                    <a:gd name="textAreaTop" fmla="*/ 0 h 364680"/>
                    <a:gd name="textAreaBottom" fmla="*/ 365040 h 364680"/>
                  </a:gdLst>
                  <a:ahLst/>
                  <a:rect l="textAreaLeft" t="textAreaTop" r="textAreaRight" b="textAreaBottom"/>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265" name="组合 44"/>
              <p:cNvGrpSpPr/>
              <p:nvPr/>
            </p:nvGrpSpPr>
            <p:grpSpPr>
              <a:xfrm>
                <a:off x="7387920" y="5891400"/>
                <a:ext cx="393120" cy="496800"/>
                <a:chOff x="7387920" y="5891400"/>
                <a:chExt cx="393120" cy="496800"/>
              </a:xfrm>
            </p:grpSpPr>
            <p:sp>
              <p:nvSpPr>
                <p:cNvPr id="266" name="Freeform 13"/>
                <p:cNvSpPr/>
                <p:nvPr/>
              </p:nvSpPr>
              <p:spPr>
                <a:xfrm>
                  <a:off x="7387920" y="5891400"/>
                  <a:ext cx="393120" cy="469440"/>
                </a:xfrm>
                <a:custGeom>
                  <a:avLst/>
                  <a:gdLst>
                    <a:gd name="textAreaLeft" fmla="*/ 0 w 393120"/>
                    <a:gd name="textAreaRight" fmla="*/ 393480 w 393120"/>
                    <a:gd name="textAreaTop" fmla="*/ 0 h 469440"/>
                    <a:gd name="textAreaBottom" fmla="*/ 469800 h 469440"/>
                  </a:gdLst>
                  <a:ahLst/>
                  <a:rect l="textAreaLeft" t="textAreaTop" r="textAreaRight" b="textAreaBottom"/>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67" name="Freeform 14"/>
                <p:cNvSpPr/>
                <p:nvPr/>
              </p:nvSpPr>
              <p:spPr>
                <a:xfrm>
                  <a:off x="7495920" y="6257880"/>
                  <a:ext cx="48600" cy="130320"/>
                </a:xfrm>
                <a:custGeom>
                  <a:avLst/>
                  <a:gdLst>
                    <a:gd name="textAreaLeft" fmla="*/ 0 w 48600"/>
                    <a:gd name="textAreaRight" fmla="*/ 48960 w 48600"/>
                    <a:gd name="textAreaTop" fmla="*/ 0 h 130320"/>
                    <a:gd name="textAreaBottom" fmla="*/ 130680 h 130320"/>
                  </a:gdLst>
                  <a:ahLst/>
                  <a:rect l="textAreaLeft" t="textAreaTop" r="textAreaRight" b="textAreaBottom"/>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268" name="组合 45"/>
              <p:cNvGrpSpPr/>
              <p:nvPr/>
            </p:nvGrpSpPr>
            <p:grpSpPr>
              <a:xfrm>
                <a:off x="7921080" y="6033600"/>
                <a:ext cx="263520" cy="227160"/>
                <a:chOff x="7921080" y="6033600"/>
                <a:chExt cx="263520" cy="227160"/>
              </a:xfrm>
            </p:grpSpPr>
            <p:sp>
              <p:nvSpPr>
                <p:cNvPr id="269" name="Freeform 18"/>
                <p:cNvSpPr/>
                <p:nvPr/>
              </p:nvSpPr>
              <p:spPr>
                <a:xfrm>
                  <a:off x="8009640" y="6033600"/>
                  <a:ext cx="174960" cy="227160"/>
                </a:xfrm>
                <a:custGeom>
                  <a:avLst/>
                  <a:gdLst>
                    <a:gd name="textAreaLeft" fmla="*/ 0 w 174960"/>
                    <a:gd name="textAreaRight" fmla="*/ 175320 w 174960"/>
                    <a:gd name="textAreaTop" fmla="*/ 0 h 227160"/>
                    <a:gd name="textAreaBottom" fmla="*/ 227520 h 227160"/>
                  </a:gdLst>
                  <a:ahLst/>
                  <a:rect l="textAreaLeft" t="textAreaTop" r="textAreaRight" b="textAreaBottom"/>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70" name="Freeform 19"/>
                <p:cNvSpPr/>
                <p:nvPr/>
              </p:nvSpPr>
              <p:spPr>
                <a:xfrm>
                  <a:off x="7921080" y="6090480"/>
                  <a:ext cx="88200" cy="168120"/>
                </a:xfrm>
                <a:custGeom>
                  <a:avLst/>
                  <a:gdLst>
                    <a:gd name="textAreaLeft" fmla="*/ 0 w 88200"/>
                    <a:gd name="textAreaRight" fmla="*/ 88560 w 88200"/>
                    <a:gd name="textAreaTop" fmla="*/ 0 h 168120"/>
                    <a:gd name="textAreaBottom" fmla="*/ 168480 h 168120"/>
                  </a:gdLst>
                  <a:ahLst/>
                  <a:rect l="textAreaLeft" t="textAreaTop" r="textAreaRight" b="textAreaBottom"/>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71" name="Freeform 20"/>
                <p:cNvSpPr/>
                <p:nvPr/>
              </p:nvSpPr>
              <p:spPr>
                <a:xfrm>
                  <a:off x="7973280" y="6035760"/>
                  <a:ext cx="81360" cy="51840"/>
                </a:xfrm>
                <a:custGeom>
                  <a:avLst/>
                  <a:gdLst>
                    <a:gd name="textAreaLeft" fmla="*/ 0 w 81360"/>
                    <a:gd name="textAreaRight" fmla="*/ 81720 w 81360"/>
                    <a:gd name="textAreaTop" fmla="*/ 0 h 51840"/>
                    <a:gd name="textAreaBottom" fmla="*/ 52200 h 51840"/>
                  </a:gdLst>
                  <a:ahLst/>
                  <a:rect l="textAreaLeft" t="textAreaTop" r="textAreaRight" b="textAreaBottom"/>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tIns="25920" bIns="2592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272" name="组合 46"/>
              <p:cNvGrpSpPr/>
              <p:nvPr/>
            </p:nvGrpSpPr>
            <p:grpSpPr>
              <a:xfrm>
                <a:off x="8878680" y="5992200"/>
                <a:ext cx="302400" cy="301320"/>
                <a:chOff x="8878680" y="5992200"/>
                <a:chExt cx="302400" cy="301320"/>
              </a:xfrm>
            </p:grpSpPr>
            <p:sp>
              <p:nvSpPr>
                <p:cNvPr id="273" name="Freeform 11"/>
                <p:cNvSpPr/>
                <p:nvPr/>
              </p:nvSpPr>
              <p:spPr>
                <a:xfrm>
                  <a:off x="8969760" y="5992200"/>
                  <a:ext cx="211320" cy="295920"/>
                </a:xfrm>
                <a:custGeom>
                  <a:avLst/>
                  <a:gdLst>
                    <a:gd name="textAreaLeft" fmla="*/ 0 w 211320"/>
                    <a:gd name="textAreaRight" fmla="*/ 211680 w 211320"/>
                    <a:gd name="textAreaTop" fmla="*/ 0 h 295920"/>
                    <a:gd name="textAreaBottom" fmla="*/ 296280 h 295920"/>
                  </a:gdLst>
                  <a:ahLst/>
                  <a:rect l="textAreaLeft" t="textAreaTop" r="textAreaRight" b="textAreaBottom"/>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74" name="Freeform 12"/>
                <p:cNvSpPr/>
                <p:nvPr/>
              </p:nvSpPr>
              <p:spPr>
                <a:xfrm>
                  <a:off x="8878680" y="6008400"/>
                  <a:ext cx="113760" cy="285120"/>
                </a:xfrm>
                <a:custGeom>
                  <a:avLst/>
                  <a:gdLst>
                    <a:gd name="textAreaLeft" fmla="*/ 0 w 113760"/>
                    <a:gd name="textAreaRight" fmla="*/ 114120 w 113760"/>
                    <a:gd name="textAreaTop" fmla="*/ 0 h 285120"/>
                    <a:gd name="textAreaBottom" fmla="*/ 285480 h 285120"/>
                  </a:gdLst>
                  <a:ahLst/>
                  <a:rect l="textAreaLeft" t="textAreaTop" r="textAreaRight" b="textAreaBottom"/>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grpSp>
    </p:spTree>
  </p:cSld>
  <p:clrMap bg1="lt1" tx1="dk1" bg2="lt2" tx2="dk2" accent1="accent1" accent2="accent2" accent3="accent3" accent4="accent4" accent5="accent5" accent6="accent6" hlink="hlink" folHlink="folHlink"/>
  <p:sldLayoutIdLst>
    <p:sldLayoutId id="2147483667" r:id="rId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75" name="图片 5" descr=""/>
          <p:cNvPicPr/>
          <p:nvPr/>
        </p:nvPicPr>
        <p:blipFill>
          <a:blip r:embed="rId2"/>
          <a:stretch/>
        </p:blipFill>
        <p:spPr>
          <a:xfrm>
            <a:off x="-6480" y="0"/>
            <a:ext cx="12197880" cy="5024160"/>
          </a:xfrm>
          <a:prstGeom prst="rect">
            <a:avLst/>
          </a:prstGeom>
          <a:noFill/>
          <a:ln w="0">
            <a:noFill/>
          </a:ln>
        </p:spPr>
      </p:pic>
      <p:sp>
        <p:nvSpPr>
          <p:cNvPr id="276" name="矩形 6"/>
          <p:cNvSpPr/>
          <p:nvPr/>
        </p:nvSpPr>
        <p:spPr>
          <a:xfrm>
            <a:off x="-6480" y="0"/>
            <a:ext cx="12197880" cy="6857640"/>
          </a:xfrm>
          <a:prstGeom prst="rect">
            <a:avLst/>
          </a:prstGeom>
          <a:gradFill rotWithShape="0">
            <a:gsLst>
              <a:gs pos="0">
                <a:srgbClr val="006c39">
                  <a:alpha val="0"/>
                </a:srgbClr>
              </a:gs>
              <a:gs pos="66000">
                <a:srgbClr val="006c39"/>
              </a:gs>
              <a:gs pos="100000">
                <a:srgbClr val="006c39"/>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cxnSp>
        <p:nvCxnSpPr>
          <p:cNvPr id="277" name="直接连接符 8"/>
          <p:cNvCxnSpPr/>
          <p:nvPr/>
        </p:nvCxnSpPr>
        <p:spPr>
          <a:xfrm>
            <a:off x="660240" y="4550400"/>
            <a:ext cx="10858680" cy="360"/>
          </a:xfrm>
          <a:prstGeom prst="straightConnector1">
            <a:avLst/>
          </a:prstGeom>
          <a:ln w="9525">
            <a:solidFill>
              <a:srgbClr val="f3f8ff">
                <a:alpha val="77000"/>
              </a:srgbClr>
            </a:solidFill>
          </a:ln>
        </p:spPr>
      </p:cxnSp>
      <p:pic>
        <p:nvPicPr>
          <p:cNvPr id="278" name="图片 9" descr=""/>
          <p:cNvPicPr/>
          <p:nvPr/>
        </p:nvPicPr>
        <p:blipFill>
          <a:blip r:embed="rId3"/>
          <a:stretch/>
        </p:blipFill>
        <p:spPr>
          <a:xfrm>
            <a:off x="7223400" y="2402640"/>
            <a:ext cx="4784760" cy="4774680"/>
          </a:xfrm>
          <a:prstGeom prst="rect">
            <a:avLst/>
          </a:prstGeom>
          <a:noFill/>
          <a:ln w="0">
            <a:noFill/>
          </a:ln>
        </p:spPr>
      </p:pic>
      <p:pic>
        <p:nvPicPr>
          <p:cNvPr id="279" name="图片 10" descr=""/>
          <p:cNvPicPr/>
          <p:nvPr/>
        </p:nvPicPr>
        <p:blipFill>
          <a:blip r:embed="rId4"/>
          <a:srcRect l="6608" t="0" r="0" b="12297"/>
          <a:stretch/>
        </p:blipFill>
        <p:spPr>
          <a:xfrm>
            <a:off x="14760" y="5340600"/>
            <a:ext cx="6017760" cy="1518120"/>
          </a:xfrm>
          <a:prstGeom prst="rect">
            <a:avLst/>
          </a:prstGeom>
          <a:noFill/>
          <a:ln w="0">
            <a:noFill/>
          </a:ln>
        </p:spPr>
      </p:pic>
      <p:pic>
        <p:nvPicPr>
          <p:cNvPr id="280" name="图片 11" descr=""/>
          <p:cNvPicPr/>
          <p:nvPr/>
        </p:nvPicPr>
        <p:blipFill>
          <a:blip r:embed="rId5"/>
          <a:srcRect l="6608" t="0" r="0" b="12297"/>
          <a:stretch/>
        </p:blipFill>
        <p:spPr>
          <a:xfrm flipH="1">
            <a:off x="6155280" y="5340600"/>
            <a:ext cx="6017760" cy="1518120"/>
          </a:xfrm>
          <a:prstGeom prst="rect">
            <a:avLst/>
          </a:prstGeom>
          <a:noFill/>
          <a:ln w="0">
            <a:noFill/>
          </a:ln>
        </p:spPr>
      </p:pic>
      <p:pic>
        <p:nvPicPr>
          <p:cNvPr id="281" name="图片 17" descr=""/>
          <p:cNvPicPr/>
          <p:nvPr/>
        </p:nvPicPr>
        <p:blipFill>
          <a:blip r:embed="rId6"/>
          <a:stretch/>
        </p:blipFill>
        <p:spPr>
          <a:xfrm>
            <a:off x="5018040" y="2568960"/>
            <a:ext cx="2143080" cy="59940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669" r:id="rId7"/>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82" name="图片 5" descr=""/>
          <p:cNvPicPr/>
          <p:nvPr/>
        </p:nvPicPr>
        <p:blipFill>
          <a:blip r:embed="rId2"/>
          <a:stretch/>
        </p:blipFill>
        <p:spPr>
          <a:xfrm>
            <a:off x="0" y="0"/>
            <a:ext cx="12191760" cy="5902200"/>
          </a:xfrm>
          <a:prstGeom prst="rect">
            <a:avLst/>
          </a:prstGeom>
          <a:noFill/>
          <a:ln w="0">
            <a:noFill/>
          </a:ln>
        </p:spPr>
      </p:pic>
      <p:sp>
        <p:nvSpPr>
          <p:cNvPr id="283" name="矩形 6"/>
          <p:cNvSpPr/>
          <p:nvPr/>
        </p:nvSpPr>
        <p:spPr>
          <a:xfrm>
            <a:off x="0" y="0"/>
            <a:ext cx="12191760" cy="6857640"/>
          </a:xfrm>
          <a:prstGeom prst="rect">
            <a:avLst/>
          </a:prstGeom>
          <a:gradFill rotWithShape="0">
            <a:gsLst>
              <a:gs pos="0">
                <a:srgbClr val="ffffff">
                  <a:alpha val="30000"/>
                </a:srgbClr>
              </a:gs>
              <a:gs pos="60000">
                <a:srgbClr val="006c39"/>
              </a:gs>
              <a:gs pos="100000">
                <a:srgbClr val="006c39"/>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cxnSp>
        <p:nvCxnSpPr>
          <p:cNvPr id="284" name="直接连接符 8"/>
          <p:cNvCxnSpPr/>
          <p:nvPr/>
        </p:nvCxnSpPr>
        <p:spPr>
          <a:xfrm>
            <a:off x="660240" y="4626000"/>
            <a:ext cx="10858680" cy="360"/>
          </a:xfrm>
          <a:prstGeom prst="straightConnector1">
            <a:avLst/>
          </a:prstGeom>
          <a:ln w="9525">
            <a:solidFill>
              <a:srgbClr val="f3f8ff">
                <a:alpha val="77000"/>
              </a:srgbClr>
            </a:solidFill>
          </a:ln>
        </p:spPr>
      </p:cxnSp>
      <p:pic>
        <p:nvPicPr>
          <p:cNvPr id="285" name="图片 13" descr=""/>
          <p:cNvPicPr/>
          <p:nvPr/>
        </p:nvPicPr>
        <p:blipFill>
          <a:blip r:embed="rId3"/>
          <a:srcRect l="6608" t="0" r="0" b="12297"/>
          <a:stretch/>
        </p:blipFill>
        <p:spPr>
          <a:xfrm flipH="1" rot="10800000">
            <a:off x="14760" y="-15120"/>
            <a:ext cx="6017760" cy="1518120"/>
          </a:xfrm>
          <a:prstGeom prst="rect">
            <a:avLst/>
          </a:prstGeom>
          <a:noFill/>
          <a:ln w="0">
            <a:noFill/>
          </a:ln>
        </p:spPr>
      </p:pic>
      <p:pic>
        <p:nvPicPr>
          <p:cNvPr id="286" name="图片 14" descr=""/>
          <p:cNvPicPr/>
          <p:nvPr/>
        </p:nvPicPr>
        <p:blipFill>
          <a:blip r:embed="rId4"/>
          <a:srcRect l="6608" t="0" r="0" b="12297"/>
          <a:stretch/>
        </p:blipFill>
        <p:spPr>
          <a:xfrm rot="10800000">
            <a:off x="6155280" y="-15120"/>
            <a:ext cx="6017760" cy="1518120"/>
          </a:xfrm>
          <a:prstGeom prst="rect">
            <a:avLst/>
          </a:prstGeom>
          <a:noFill/>
          <a:ln w="0">
            <a:noFill/>
          </a:ln>
        </p:spPr>
      </p:pic>
      <p:pic>
        <p:nvPicPr>
          <p:cNvPr id="287" name="图片 15" descr=""/>
          <p:cNvPicPr/>
          <p:nvPr/>
        </p:nvPicPr>
        <p:blipFill>
          <a:blip r:embed="rId5"/>
          <a:stretch/>
        </p:blipFill>
        <p:spPr>
          <a:xfrm>
            <a:off x="5018040" y="2577600"/>
            <a:ext cx="2143080" cy="599400"/>
          </a:xfrm>
          <a:prstGeom prst="rect">
            <a:avLst/>
          </a:prstGeom>
          <a:noFill/>
          <a:ln w="0">
            <a:noFill/>
          </a:ln>
        </p:spPr>
      </p:pic>
      <p:grpSp>
        <p:nvGrpSpPr>
          <p:cNvPr id="288" name="组合 65"/>
          <p:cNvGrpSpPr/>
          <p:nvPr/>
        </p:nvGrpSpPr>
        <p:grpSpPr>
          <a:xfrm>
            <a:off x="3040920" y="5672520"/>
            <a:ext cx="6136200" cy="754560"/>
            <a:chOff x="3040920" y="5672520"/>
            <a:chExt cx="6136200" cy="754560"/>
          </a:xfrm>
        </p:grpSpPr>
        <p:grpSp>
          <p:nvGrpSpPr>
            <p:cNvPr id="289" name="组合 66"/>
            <p:cNvGrpSpPr/>
            <p:nvPr/>
          </p:nvGrpSpPr>
          <p:grpSpPr>
            <a:xfrm>
              <a:off x="6572520" y="5681160"/>
              <a:ext cx="2604600" cy="738720"/>
              <a:chOff x="6572520" y="5681160"/>
              <a:chExt cx="2604600" cy="738720"/>
            </a:xfrm>
          </p:grpSpPr>
          <p:sp>
            <p:nvSpPr>
              <p:cNvPr id="290" name="Freeform 5"/>
              <p:cNvSpPr/>
              <p:nvPr/>
            </p:nvSpPr>
            <p:spPr>
              <a:xfrm>
                <a:off x="8011440" y="5727960"/>
                <a:ext cx="581760" cy="655920"/>
              </a:xfrm>
              <a:custGeom>
                <a:avLst/>
                <a:gdLst>
                  <a:gd name="textAreaLeft" fmla="*/ 0 w 581760"/>
                  <a:gd name="textAreaRight" fmla="*/ 582120 w 581760"/>
                  <a:gd name="textAreaTop" fmla="*/ 0 h 655920"/>
                  <a:gd name="textAreaBottom" fmla="*/ 656280 h 655920"/>
                </a:gdLst>
                <a:ahLst/>
                <a:rect l="textAreaLeft" t="textAreaTop" r="textAreaRight" b="textAreaBottom"/>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91" name="Freeform 6"/>
              <p:cNvSpPr/>
              <p:nvPr/>
            </p:nvSpPr>
            <p:spPr>
              <a:xfrm>
                <a:off x="8842320" y="5850720"/>
                <a:ext cx="334800" cy="504000"/>
              </a:xfrm>
              <a:custGeom>
                <a:avLst/>
                <a:gdLst>
                  <a:gd name="textAreaLeft" fmla="*/ 0 w 334800"/>
                  <a:gd name="textAreaRight" fmla="*/ 335160 w 334800"/>
                  <a:gd name="textAreaTop" fmla="*/ 0 h 504000"/>
                  <a:gd name="textAreaBottom" fmla="*/ 504360 h 504000"/>
                </a:gdLst>
                <a:ahLst/>
                <a:rect l="textAreaLeft" t="textAreaTop" r="textAreaRight" b="textAreaBottom"/>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nvGrpSpPr>
              <p:cNvPr id="292" name="组合 83"/>
              <p:cNvGrpSpPr/>
              <p:nvPr/>
            </p:nvGrpSpPr>
            <p:grpSpPr>
              <a:xfrm>
                <a:off x="6572520" y="5681160"/>
                <a:ext cx="595440" cy="738720"/>
                <a:chOff x="6572520" y="5681160"/>
                <a:chExt cx="595440" cy="738720"/>
              </a:xfrm>
            </p:grpSpPr>
            <p:sp>
              <p:nvSpPr>
                <p:cNvPr id="293" name="Freeform 7"/>
                <p:cNvSpPr/>
                <p:nvPr/>
              </p:nvSpPr>
              <p:spPr>
                <a:xfrm>
                  <a:off x="6572520" y="5681160"/>
                  <a:ext cx="595440" cy="484920"/>
                </a:xfrm>
                <a:custGeom>
                  <a:avLst/>
                  <a:gdLst>
                    <a:gd name="textAreaLeft" fmla="*/ 0 w 595440"/>
                    <a:gd name="textAreaRight" fmla="*/ 595800 w 595440"/>
                    <a:gd name="textAreaTop" fmla="*/ 0 h 484920"/>
                    <a:gd name="textAreaBottom" fmla="*/ 485280 h 484920"/>
                  </a:gdLst>
                  <a:ahLst/>
                  <a:rect l="textAreaLeft" t="textAreaTop" r="textAreaRight" b="textAreaBottom"/>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94" name="Freeform 8"/>
                <p:cNvSpPr/>
                <p:nvPr/>
              </p:nvSpPr>
              <p:spPr>
                <a:xfrm>
                  <a:off x="6698520" y="5976360"/>
                  <a:ext cx="370800" cy="443520"/>
                </a:xfrm>
                <a:custGeom>
                  <a:avLst/>
                  <a:gdLst>
                    <a:gd name="textAreaLeft" fmla="*/ 0 w 370800"/>
                    <a:gd name="textAreaRight" fmla="*/ 371160 w 370800"/>
                    <a:gd name="textAreaTop" fmla="*/ 0 h 443520"/>
                    <a:gd name="textAreaBottom" fmla="*/ 443880 h 443520"/>
                  </a:gdLst>
                  <a:ahLst/>
                  <a:rect l="textAreaLeft" t="textAreaTop" r="textAreaRight" b="textAreaBottom"/>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295" name="组合 84"/>
              <p:cNvGrpSpPr/>
              <p:nvPr/>
            </p:nvGrpSpPr>
            <p:grpSpPr>
              <a:xfrm>
                <a:off x="7402320" y="5883120"/>
                <a:ext cx="360000" cy="385920"/>
                <a:chOff x="7402320" y="5883120"/>
                <a:chExt cx="360000" cy="385920"/>
              </a:xfrm>
            </p:grpSpPr>
            <p:sp>
              <p:nvSpPr>
                <p:cNvPr id="296" name="Freeform 15"/>
                <p:cNvSpPr/>
                <p:nvPr/>
              </p:nvSpPr>
              <p:spPr>
                <a:xfrm>
                  <a:off x="7402320" y="5969160"/>
                  <a:ext cx="165960" cy="267480"/>
                </a:xfrm>
                <a:custGeom>
                  <a:avLst/>
                  <a:gdLst>
                    <a:gd name="textAreaLeft" fmla="*/ 0 w 165960"/>
                    <a:gd name="textAreaRight" fmla="*/ 166320 w 165960"/>
                    <a:gd name="textAreaTop" fmla="*/ 0 h 267480"/>
                    <a:gd name="textAreaBottom" fmla="*/ 267840 h 267480"/>
                  </a:gdLst>
                  <a:ahLst/>
                  <a:rect l="textAreaLeft" t="textAreaTop" r="textAreaRight" b="textAreaBottom"/>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97" name="Freeform 16"/>
                <p:cNvSpPr/>
                <p:nvPr/>
              </p:nvSpPr>
              <p:spPr>
                <a:xfrm>
                  <a:off x="7581240" y="5892120"/>
                  <a:ext cx="181080" cy="376920"/>
                </a:xfrm>
                <a:custGeom>
                  <a:avLst/>
                  <a:gdLst>
                    <a:gd name="textAreaLeft" fmla="*/ 0 w 181080"/>
                    <a:gd name="textAreaRight" fmla="*/ 181440 w 181080"/>
                    <a:gd name="textAreaTop" fmla="*/ 0 h 376920"/>
                    <a:gd name="textAreaBottom" fmla="*/ 377280 h 376920"/>
                  </a:gdLst>
                  <a:ahLst/>
                  <a:rect l="textAreaLeft" t="textAreaTop" r="textAreaRight" b="textAreaBottom"/>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98" name="Freeform 17"/>
                <p:cNvSpPr/>
                <p:nvPr/>
              </p:nvSpPr>
              <p:spPr>
                <a:xfrm>
                  <a:off x="7496640" y="5883120"/>
                  <a:ext cx="119160" cy="69120"/>
                </a:xfrm>
                <a:custGeom>
                  <a:avLst/>
                  <a:gdLst>
                    <a:gd name="textAreaLeft" fmla="*/ 0 w 119160"/>
                    <a:gd name="textAreaRight" fmla="*/ 119520 w 119160"/>
                    <a:gd name="textAreaTop" fmla="*/ 0 h 69120"/>
                    <a:gd name="textAreaBottom" fmla="*/ 69480 h 69120"/>
                  </a:gdLst>
                  <a:ahLst/>
                  <a:rect l="textAreaLeft" t="textAreaTop" r="textAreaRight" b="textAreaBottom"/>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tIns="34560" bIns="3456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grpSp>
          <p:nvGrpSpPr>
            <p:cNvPr id="299" name="组合 67"/>
            <p:cNvGrpSpPr/>
            <p:nvPr/>
          </p:nvGrpSpPr>
          <p:grpSpPr>
            <a:xfrm>
              <a:off x="3040920" y="5672520"/>
              <a:ext cx="2722680" cy="754560"/>
              <a:chOff x="3040920" y="5672520"/>
              <a:chExt cx="2722680" cy="754560"/>
            </a:xfrm>
          </p:grpSpPr>
          <p:grpSp>
            <p:nvGrpSpPr>
              <p:cNvPr id="300" name="组合 68"/>
              <p:cNvGrpSpPr/>
              <p:nvPr/>
            </p:nvGrpSpPr>
            <p:grpSpPr>
              <a:xfrm>
                <a:off x="4487400" y="5795280"/>
                <a:ext cx="526680" cy="554040"/>
                <a:chOff x="4487400" y="5795280"/>
                <a:chExt cx="526680" cy="554040"/>
              </a:xfrm>
            </p:grpSpPr>
            <p:sp>
              <p:nvSpPr>
                <p:cNvPr id="301" name="Freeform 9"/>
                <p:cNvSpPr/>
                <p:nvPr/>
              </p:nvSpPr>
              <p:spPr>
                <a:xfrm>
                  <a:off x="4487400" y="5836680"/>
                  <a:ext cx="274320" cy="465840"/>
                </a:xfrm>
                <a:custGeom>
                  <a:avLst/>
                  <a:gdLst>
                    <a:gd name="textAreaLeft" fmla="*/ 0 w 274320"/>
                    <a:gd name="textAreaRight" fmla="*/ 274680 w 274320"/>
                    <a:gd name="textAreaTop" fmla="*/ 0 h 465840"/>
                    <a:gd name="textAreaBottom" fmla="*/ 466200 h 465840"/>
                  </a:gdLst>
                  <a:ahLst/>
                  <a:rect l="textAreaLeft" t="textAreaTop" r="textAreaRight" b="textAreaBottom"/>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302" name="Freeform 10"/>
                <p:cNvSpPr/>
                <p:nvPr/>
              </p:nvSpPr>
              <p:spPr>
                <a:xfrm>
                  <a:off x="4757040" y="5795280"/>
                  <a:ext cx="257040" cy="554040"/>
                </a:xfrm>
                <a:custGeom>
                  <a:avLst/>
                  <a:gdLst>
                    <a:gd name="textAreaLeft" fmla="*/ 0 w 257040"/>
                    <a:gd name="textAreaRight" fmla="*/ 257400 w 257040"/>
                    <a:gd name="textAreaTop" fmla="*/ 0 h 554040"/>
                    <a:gd name="textAreaBottom" fmla="*/ 554400 h 554040"/>
                  </a:gdLst>
                  <a:ahLst/>
                  <a:rect l="textAreaLeft" t="textAreaTop" r="textAreaRight" b="textAreaBottom"/>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303" name="组合 69"/>
              <p:cNvGrpSpPr/>
              <p:nvPr/>
            </p:nvGrpSpPr>
            <p:grpSpPr>
              <a:xfrm>
                <a:off x="3040920" y="5672520"/>
                <a:ext cx="597240" cy="754560"/>
                <a:chOff x="3040920" y="5672520"/>
                <a:chExt cx="597240" cy="754560"/>
              </a:xfrm>
            </p:grpSpPr>
            <p:sp>
              <p:nvSpPr>
                <p:cNvPr id="304" name="Freeform 13"/>
                <p:cNvSpPr/>
                <p:nvPr/>
              </p:nvSpPr>
              <p:spPr>
                <a:xfrm>
                  <a:off x="3040920" y="5672520"/>
                  <a:ext cx="597240" cy="712800"/>
                </a:xfrm>
                <a:custGeom>
                  <a:avLst/>
                  <a:gdLst>
                    <a:gd name="textAreaLeft" fmla="*/ 0 w 597240"/>
                    <a:gd name="textAreaRight" fmla="*/ 597600 w 597240"/>
                    <a:gd name="textAreaTop" fmla="*/ 0 h 712800"/>
                    <a:gd name="textAreaBottom" fmla="*/ 713160 h 712800"/>
                  </a:gdLst>
                  <a:ahLst/>
                  <a:rect l="textAreaLeft" t="textAreaTop" r="textAreaRight" b="textAreaBottom"/>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305" name="Freeform 14"/>
                <p:cNvSpPr/>
                <p:nvPr/>
              </p:nvSpPr>
              <p:spPr>
                <a:xfrm>
                  <a:off x="3205080" y="6228720"/>
                  <a:ext cx="73800" cy="198360"/>
                </a:xfrm>
                <a:custGeom>
                  <a:avLst/>
                  <a:gdLst>
                    <a:gd name="textAreaLeft" fmla="*/ 0 w 73800"/>
                    <a:gd name="textAreaRight" fmla="*/ 74160 w 73800"/>
                    <a:gd name="textAreaTop" fmla="*/ 0 h 198360"/>
                    <a:gd name="textAreaBottom" fmla="*/ 198720 h 198360"/>
                  </a:gdLst>
                  <a:ahLst/>
                  <a:rect l="textAreaLeft" t="textAreaTop" r="textAreaRight" b="textAreaBottom"/>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306" name="组合 70"/>
              <p:cNvGrpSpPr/>
              <p:nvPr/>
            </p:nvGrpSpPr>
            <p:grpSpPr>
              <a:xfrm>
                <a:off x="3850200" y="5888160"/>
                <a:ext cx="400320" cy="344880"/>
                <a:chOff x="3850200" y="5888160"/>
                <a:chExt cx="400320" cy="344880"/>
              </a:xfrm>
            </p:grpSpPr>
            <p:sp>
              <p:nvSpPr>
                <p:cNvPr id="307" name="Freeform 18"/>
                <p:cNvSpPr/>
                <p:nvPr/>
              </p:nvSpPr>
              <p:spPr>
                <a:xfrm>
                  <a:off x="3984840" y="5888160"/>
                  <a:ext cx="265680" cy="344880"/>
                </a:xfrm>
                <a:custGeom>
                  <a:avLst/>
                  <a:gdLst>
                    <a:gd name="textAreaLeft" fmla="*/ 0 w 265680"/>
                    <a:gd name="textAreaRight" fmla="*/ 266040 w 265680"/>
                    <a:gd name="textAreaTop" fmla="*/ 0 h 344880"/>
                    <a:gd name="textAreaBottom" fmla="*/ 345240 h 344880"/>
                  </a:gdLst>
                  <a:ahLst/>
                  <a:rect l="textAreaLeft" t="textAreaTop" r="textAreaRight" b="textAreaBottom"/>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308" name="Freeform 19"/>
                <p:cNvSpPr/>
                <p:nvPr/>
              </p:nvSpPr>
              <p:spPr>
                <a:xfrm>
                  <a:off x="3850200" y="5974560"/>
                  <a:ext cx="134280" cy="255240"/>
                </a:xfrm>
                <a:custGeom>
                  <a:avLst/>
                  <a:gdLst>
                    <a:gd name="textAreaLeft" fmla="*/ 0 w 134280"/>
                    <a:gd name="textAreaRight" fmla="*/ 134640 w 134280"/>
                    <a:gd name="textAreaTop" fmla="*/ 0 h 255240"/>
                    <a:gd name="textAreaBottom" fmla="*/ 255600 h 255240"/>
                  </a:gdLst>
                  <a:ahLst/>
                  <a:rect l="textAreaLeft" t="textAreaTop" r="textAreaRight" b="textAreaBottom"/>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309" name="Freeform 20"/>
                <p:cNvSpPr/>
                <p:nvPr/>
              </p:nvSpPr>
              <p:spPr>
                <a:xfrm>
                  <a:off x="3929400" y="5891760"/>
                  <a:ext cx="123840" cy="79200"/>
                </a:xfrm>
                <a:custGeom>
                  <a:avLst/>
                  <a:gdLst>
                    <a:gd name="textAreaLeft" fmla="*/ 0 w 123840"/>
                    <a:gd name="textAreaRight" fmla="*/ 124200 w 123840"/>
                    <a:gd name="textAreaTop" fmla="*/ 0 h 79200"/>
                    <a:gd name="textAreaBottom" fmla="*/ 79560 h 79200"/>
                  </a:gdLst>
                  <a:ahLst/>
                  <a:rect l="textAreaLeft" t="textAreaTop" r="textAreaRight" b="textAreaBottom"/>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tIns="39600" bIns="3960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310" name="组合 71"/>
              <p:cNvGrpSpPr/>
              <p:nvPr/>
            </p:nvGrpSpPr>
            <p:grpSpPr>
              <a:xfrm>
                <a:off x="5304240" y="5825520"/>
                <a:ext cx="459360" cy="457560"/>
                <a:chOff x="5304240" y="5825520"/>
                <a:chExt cx="459360" cy="457560"/>
              </a:xfrm>
            </p:grpSpPr>
            <p:sp>
              <p:nvSpPr>
                <p:cNvPr id="311" name="Freeform 11"/>
                <p:cNvSpPr/>
                <p:nvPr/>
              </p:nvSpPr>
              <p:spPr>
                <a:xfrm>
                  <a:off x="5442480" y="5825520"/>
                  <a:ext cx="321120" cy="449640"/>
                </a:xfrm>
                <a:custGeom>
                  <a:avLst/>
                  <a:gdLst>
                    <a:gd name="textAreaLeft" fmla="*/ 0 w 321120"/>
                    <a:gd name="textAreaRight" fmla="*/ 321480 w 321120"/>
                    <a:gd name="textAreaTop" fmla="*/ 0 h 449640"/>
                    <a:gd name="textAreaBottom" fmla="*/ 450000 h 449640"/>
                  </a:gdLst>
                  <a:ahLst/>
                  <a:rect l="textAreaLeft" t="textAreaTop" r="textAreaRight" b="textAreaBottom"/>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312" name="Freeform 12"/>
                <p:cNvSpPr/>
                <p:nvPr/>
              </p:nvSpPr>
              <p:spPr>
                <a:xfrm>
                  <a:off x="5304240" y="5850000"/>
                  <a:ext cx="172800" cy="433080"/>
                </a:xfrm>
                <a:custGeom>
                  <a:avLst/>
                  <a:gdLst>
                    <a:gd name="textAreaLeft" fmla="*/ 0 w 172800"/>
                    <a:gd name="textAreaRight" fmla="*/ 173160 w 172800"/>
                    <a:gd name="textAreaTop" fmla="*/ 0 h 433080"/>
                    <a:gd name="textAreaBottom" fmla="*/ 433440 h 433080"/>
                  </a:gdLst>
                  <a:ahLst/>
                  <a:rect l="textAreaLeft" t="textAreaTop" r="textAreaRight" b="textAreaBottom"/>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grpSp>
    </p:spTree>
  </p:cSld>
  <p:clrMap bg1="lt1" tx1="dk1" bg2="lt2" tx2="dk2" accent1="accent1" accent2="accent2" accent3="accent3" accent4="accent4" accent5="accent5" accent6="accent6" hlink="hlink" folHlink="folHlink"/>
  <p:sldLayoutIdLst>
    <p:sldLayoutId id="2147483671" r:id="rId6"/>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313" name="图片 1" descr=""/>
          <p:cNvPicPr/>
          <p:nvPr/>
        </p:nvPicPr>
        <p:blipFill>
          <a:blip r:embed="rId2"/>
          <a:stretch/>
        </p:blipFill>
        <p:spPr>
          <a:xfrm>
            <a:off x="-360" y="-2880"/>
            <a:ext cx="12192840" cy="3633120"/>
          </a:xfrm>
          <a:prstGeom prst="rect">
            <a:avLst/>
          </a:prstGeom>
          <a:noFill/>
          <a:ln w="0">
            <a:noFill/>
          </a:ln>
        </p:spPr>
      </p:pic>
      <p:sp>
        <p:nvSpPr>
          <p:cNvPr id="314" name="任意形状 36"/>
          <p:cNvSpPr/>
          <p:nvPr/>
        </p:nvSpPr>
        <p:spPr>
          <a:xfrm>
            <a:off x="-134280" y="-106920"/>
            <a:ext cx="12467880" cy="3828960"/>
          </a:xfrm>
          <a:custGeom>
            <a:avLst/>
            <a:gdLst>
              <a:gd name="textAreaLeft" fmla="*/ 0 w 12467880"/>
              <a:gd name="textAreaRight" fmla="*/ 12468240 w 12467880"/>
              <a:gd name="textAreaTop" fmla="*/ 0 h 3828960"/>
              <a:gd name="textAreaBottom" fmla="*/ 3829320 h 3828960"/>
            </a:gdLst>
            <a:ahLst/>
            <a:rect l="textAreaLeft" t="textAreaTop" r="textAreaRight" b="textAreaBottom"/>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rgbClr val="a13f0b"/>
            </a:solidFill>
          </a:ln>
        </p:spPr>
        <p:style>
          <a:lnRef idx="2">
            <a:schemeClr val="accent1">
              <a:shade val="50000"/>
            </a:schemeClr>
          </a:lnRef>
          <a:fillRef idx="1">
            <a:schemeClr val="accent1"/>
          </a:fillRef>
          <a:effectRef idx="0">
            <a:schemeClr val="accent1"/>
          </a:effectRef>
          <a:fontRef idx="minor"/>
        </p:style>
        <p:txBody>
          <a:bodyPr numCol="1" spcCol="0" horzOverflow="overflow" lIns="180000" rIns="180000" tIns="180000" bIns="180000" anchor="t">
            <a:noAutofit/>
          </a:bodyPr>
          <a:p>
            <a:pPr defTabSz="914400">
              <a:lnSpc>
                <a:spcPct val="130000"/>
              </a:lnSpc>
              <a:tabLst>
                <a:tab algn="l" pos="0"/>
              </a:tabLst>
            </a:pPr>
            <a:endParaRPr b="0" lang="en-US" sz="2000" strike="noStrike" u="none">
              <a:solidFill>
                <a:srgbClr val="404040"/>
              </a:solidFill>
              <a:uFillTx/>
              <a:latin typeface="微软雅黑"/>
              <a:ea typeface="微软雅黑"/>
            </a:endParaRPr>
          </a:p>
        </p:txBody>
      </p:sp>
      <p:sp>
        <p:nvSpPr>
          <p:cNvPr id="315" name="矩形 40"/>
          <p:cNvSpPr/>
          <p:nvPr/>
        </p:nvSpPr>
        <p:spPr>
          <a:xfrm>
            <a:off x="0" y="0"/>
            <a:ext cx="12191760" cy="163080"/>
          </a:xfrm>
          <a:prstGeom prst="rect">
            <a:avLst/>
          </a:prstGeom>
          <a:solidFill>
            <a:schemeClr val="accent1"/>
          </a:solidFill>
          <a:ln>
            <a:solidFill>
              <a:srgbClr val="006c39"/>
            </a:solidFill>
          </a:ln>
        </p:spPr>
        <p:style>
          <a:lnRef idx="2">
            <a:schemeClr val="accent1">
              <a:shade val="50000"/>
            </a:schemeClr>
          </a:lnRef>
          <a:fillRef idx="1">
            <a:schemeClr val="accent1"/>
          </a:fillRef>
          <a:effectRef idx="0">
            <a:schemeClr val="accent1"/>
          </a:effectRef>
          <a:fontRef idx="minor"/>
        </p:style>
        <p:txBody>
          <a:bodyPr numCol="1" spcCol="0" horzOverflow="overflow" lIns="180000" rIns="180000" tIns="81720" bIns="81720" anchor="t">
            <a:normAutofit fontScale="25000" lnSpcReduction="19999"/>
          </a:bodyPr>
          <a:p>
            <a:pPr defTabSz="914400">
              <a:lnSpc>
                <a:spcPct val="130000"/>
              </a:lnSpc>
              <a:tabLst>
                <a:tab algn="l" pos="0"/>
              </a:tabLst>
            </a:pPr>
            <a:endParaRPr b="0" lang="en-US" sz="2000" strike="noStrike" u="none">
              <a:solidFill>
                <a:srgbClr val="404040"/>
              </a:solidFill>
              <a:uFillTx/>
              <a:latin typeface="微软雅黑"/>
              <a:ea typeface="微软雅黑"/>
            </a:endParaRPr>
          </a:p>
        </p:txBody>
      </p:sp>
      <p:pic>
        <p:nvPicPr>
          <p:cNvPr id="316" name="图片 41" descr=""/>
          <p:cNvPicPr/>
          <p:nvPr/>
        </p:nvPicPr>
        <p:blipFill>
          <a:blip r:embed="rId3"/>
          <a:stretch/>
        </p:blipFill>
        <p:spPr>
          <a:xfrm>
            <a:off x="5502240" y="3048120"/>
            <a:ext cx="1193040" cy="1192320"/>
          </a:xfrm>
          <a:prstGeom prst="rect">
            <a:avLst/>
          </a:prstGeom>
          <a:noFill/>
          <a:ln w="0">
            <a:noFill/>
          </a:ln>
        </p:spPr>
      </p:pic>
      <p:sp>
        <p:nvSpPr>
          <p:cNvPr id="317" name="文本框 42"/>
          <p:cNvSpPr/>
          <p:nvPr/>
        </p:nvSpPr>
        <p:spPr>
          <a:xfrm>
            <a:off x="150840" y="6174000"/>
            <a:ext cx="2156040" cy="554760"/>
          </a:xfrm>
          <a:prstGeom prst="rect">
            <a:avLst/>
          </a:prstGeom>
          <a:noFill/>
          <a:ln w="0">
            <a:noFill/>
          </a:ln>
        </p:spPr>
        <p:style>
          <a:lnRef idx="0"/>
          <a:fillRef idx="0"/>
          <a:effectRef idx="0"/>
          <a:fontRef idx="minor"/>
        </p:style>
        <p:txBody>
          <a:bodyPr lIns="180000" rIns="180000" tIns="138960" bIns="138960" anchor="t">
            <a:spAutoFit/>
          </a:bodyPr>
          <a:p>
            <a:pPr defTabSz="914400">
              <a:lnSpc>
                <a:spcPct val="130000"/>
              </a:lnSpc>
              <a:tabLst>
                <a:tab algn="l" pos="0"/>
              </a:tabLst>
            </a:pPr>
            <a:r>
              <a:rPr b="1" lang="en-US" sz="1400" spc="99" strike="noStrike" u="none">
                <a:solidFill>
                  <a:srgbClr val="a2a2a2"/>
                </a:solidFill>
                <a:uFillTx/>
                <a:latin typeface="微软雅黑"/>
                <a:ea typeface="微软雅黑"/>
              </a:rPr>
              <a:t>BIT</a:t>
            </a:r>
            <a:r>
              <a:rPr b="0" lang="en-US" sz="1400" spc="99" strike="noStrike" u="none">
                <a:solidFill>
                  <a:srgbClr val="a2a2a2"/>
                </a:solidFill>
                <a:uFillTx/>
                <a:latin typeface="微软雅黑"/>
                <a:ea typeface="微软雅黑"/>
              </a:rPr>
              <a:t> </a:t>
            </a:r>
            <a:r>
              <a:rPr b="1" lang="en-US" sz="1400" spc="99" strike="noStrike" u="none">
                <a:solidFill>
                  <a:srgbClr val="a2a2a2"/>
                </a:solidFill>
                <a:uFillTx/>
                <a:latin typeface="微软雅黑"/>
                <a:ea typeface="微软雅黑"/>
              </a:rPr>
              <a:t>|</a:t>
            </a:r>
            <a:r>
              <a:rPr b="0" lang="en-US" sz="1400" spc="99" strike="noStrike" u="none">
                <a:solidFill>
                  <a:srgbClr val="a2a2a2"/>
                </a:solidFill>
                <a:uFillTx/>
                <a:latin typeface="微软雅黑"/>
                <a:ea typeface="微软雅黑"/>
              </a:rPr>
              <a:t> </a:t>
            </a:r>
            <a:r>
              <a:rPr b="1" lang="en-US" sz="1400" spc="99" strike="noStrike" u="none">
                <a:solidFill>
                  <a:srgbClr val="a2a2a2"/>
                </a:solidFill>
                <a:uFillTx/>
                <a:latin typeface="微软雅黑"/>
                <a:ea typeface="微软雅黑"/>
              </a:rPr>
              <a:t>SINCE 1940</a:t>
            </a:r>
            <a:endParaRPr b="0" lang="en-US" sz="1400" strike="noStrike" u="none">
              <a:solidFill>
                <a:srgbClr val="000000"/>
              </a:solidFill>
              <a:uFillTx/>
              <a:latin typeface="Arial"/>
            </a:endParaRPr>
          </a:p>
        </p:txBody>
      </p:sp>
      <p:grpSp>
        <p:nvGrpSpPr>
          <p:cNvPr id="318" name="组合 30"/>
          <p:cNvGrpSpPr/>
          <p:nvPr/>
        </p:nvGrpSpPr>
        <p:grpSpPr>
          <a:xfrm>
            <a:off x="10272600" y="6396480"/>
            <a:ext cx="1629000" cy="198360"/>
            <a:chOff x="10272600" y="6396480"/>
            <a:chExt cx="1629000" cy="198360"/>
          </a:xfrm>
        </p:grpSpPr>
        <p:grpSp>
          <p:nvGrpSpPr>
            <p:cNvPr id="319" name="组合 31"/>
            <p:cNvGrpSpPr/>
            <p:nvPr/>
          </p:nvGrpSpPr>
          <p:grpSpPr>
            <a:xfrm>
              <a:off x="11216880" y="6399000"/>
              <a:ext cx="684720" cy="194040"/>
              <a:chOff x="11216880" y="6399000"/>
              <a:chExt cx="684720" cy="194040"/>
            </a:xfrm>
          </p:grpSpPr>
          <p:sp>
            <p:nvSpPr>
              <p:cNvPr id="320" name="Freeform 5"/>
              <p:cNvSpPr/>
              <p:nvPr/>
            </p:nvSpPr>
            <p:spPr>
              <a:xfrm>
                <a:off x="11595240" y="6411240"/>
                <a:ext cx="152640" cy="172440"/>
              </a:xfrm>
              <a:custGeom>
                <a:avLst/>
                <a:gdLst>
                  <a:gd name="textAreaLeft" fmla="*/ 0 w 152640"/>
                  <a:gd name="textAreaRight" fmla="*/ 153000 w 152640"/>
                  <a:gd name="textAreaTop" fmla="*/ 0 h 172440"/>
                  <a:gd name="textAreaBottom" fmla="*/ 172800 h 172440"/>
                </a:gdLst>
                <a:ahLst/>
                <a:rect l="textAreaLeft" t="textAreaTop" r="textAreaRight" b="textAreaBottom"/>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321" name="Freeform 6"/>
              <p:cNvSpPr/>
              <p:nvPr/>
            </p:nvSpPr>
            <p:spPr>
              <a:xfrm>
                <a:off x="11813760" y="6434280"/>
                <a:ext cx="87840" cy="132480"/>
              </a:xfrm>
              <a:custGeom>
                <a:avLst/>
                <a:gdLst>
                  <a:gd name="textAreaLeft" fmla="*/ 0 w 87840"/>
                  <a:gd name="textAreaRight" fmla="*/ 88200 w 87840"/>
                  <a:gd name="textAreaTop" fmla="*/ 0 h 132480"/>
                  <a:gd name="textAreaBottom" fmla="*/ 132840 h 132480"/>
                </a:gdLst>
                <a:ahLst/>
                <a:rect l="textAreaLeft" t="textAreaTop" r="textAreaRight" b="textAreaBottom"/>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nvGrpSpPr>
              <p:cNvPr id="322" name="组合 76"/>
              <p:cNvGrpSpPr/>
              <p:nvPr/>
            </p:nvGrpSpPr>
            <p:grpSpPr>
              <a:xfrm>
                <a:off x="11216880" y="6399000"/>
                <a:ext cx="156240" cy="194040"/>
                <a:chOff x="11216880" y="6399000"/>
                <a:chExt cx="156240" cy="194040"/>
              </a:xfrm>
            </p:grpSpPr>
            <p:sp>
              <p:nvSpPr>
                <p:cNvPr id="323" name="Freeform 7"/>
                <p:cNvSpPr/>
                <p:nvPr/>
              </p:nvSpPr>
              <p:spPr>
                <a:xfrm>
                  <a:off x="11216880" y="6399000"/>
                  <a:ext cx="156240" cy="127440"/>
                </a:xfrm>
                <a:custGeom>
                  <a:avLst/>
                  <a:gdLst>
                    <a:gd name="textAreaLeft" fmla="*/ 0 w 156240"/>
                    <a:gd name="textAreaRight" fmla="*/ 156600 w 156240"/>
                    <a:gd name="textAreaTop" fmla="*/ 0 h 127440"/>
                    <a:gd name="textAreaBottom" fmla="*/ 127800 h 127440"/>
                  </a:gdLst>
                  <a:ahLst/>
                  <a:rect l="textAreaLeft" t="textAreaTop" r="textAreaRight" b="textAreaBottom"/>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324" name="Freeform 8"/>
                <p:cNvSpPr/>
                <p:nvPr/>
              </p:nvSpPr>
              <p:spPr>
                <a:xfrm>
                  <a:off x="11250000" y="6476760"/>
                  <a:ext cx="97200" cy="116280"/>
                </a:xfrm>
                <a:custGeom>
                  <a:avLst/>
                  <a:gdLst>
                    <a:gd name="textAreaLeft" fmla="*/ 0 w 97200"/>
                    <a:gd name="textAreaRight" fmla="*/ 97560 w 97200"/>
                    <a:gd name="textAreaTop" fmla="*/ 0 h 116280"/>
                    <a:gd name="textAreaBottom" fmla="*/ 116640 h 116280"/>
                  </a:gdLst>
                  <a:ahLst/>
                  <a:rect l="textAreaLeft" t="textAreaTop" r="textAreaRight" b="textAreaBottom"/>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325" name="组合 77"/>
              <p:cNvGrpSpPr/>
              <p:nvPr/>
            </p:nvGrpSpPr>
            <p:grpSpPr>
              <a:xfrm>
                <a:off x="11435040" y="6451920"/>
                <a:ext cx="94680" cy="101520"/>
                <a:chOff x="11435040" y="6451920"/>
                <a:chExt cx="94680" cy="101520"/>
              </a:xfrm>
            </p:grpSpPr>
            <p:sp>
              <p:nvSpPr>
                <p:cNvPr id="326" name="Freeform 15"/>
                <p:cNvSpPr/>
                <p:nvPr/>
              </p:nvSpPr>
              <p:spPr>
                <a:xfrm>
                  <a:off x="11435040" y="6474600"/>
                  <a:ext cx="43560" cy="70200"/>
                </a:xfrm>
                <a:custGeom>
                  <a:avLst/>
                  <a:gdLst>
                    <a:gd name="textAreaLeft" fmla="*/ 0 w 43560"/>
                    <a:gd name="textAreaRight" fmla="*/ 43920 w 43560"/>
                    <a:gd name="textAreaTop" fmla="*/ 0 h 70200"/>
                    <a:gd name="textAreaBottom" fmla="*/ 70560 h 70200"/>
                  </a:gdLst>
                  <a:ahLst/>
                  <a:rect l="textAreaLeft" t="textAreaTop" r="textAreaRight" b="textAreaBottom"/>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accent3"/>
                </a:solidFill>
                <a:ln w="0">
                  <a:noFill/>
                </a:ln>
              </p:spPr>
              <p:style>
                <a:lnRef idx="0"/>
                <a:fillRef idx="0"/>
                <a:effectRef idx="0"/>
                <a:fontRef idx="minor"/>
              </p:style>
              <p:txBody>
                <a:bodyPr numCol="1" spcCol="0" tIns="35280" bIns="3528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327" name="Freeform 16"/>
                <p:cNvSpPr/>
                <p:nvPr/>
              </p:nvSpPr>
              <p:spPr>
                <a:xfrm>
                  <a:off x="11482200" y="6454440"/>
                  <a:ext cx="47520" cy="99000"/>
                </a:xfrm>
                <a:custGeom>
                  <a:avLst/>
                  <a:gdLst>
                    <a:gd name="textAreaLeft" fmla="*/ 0 w 47520"/>
                    <a:gd name="textAreaRight" fmla="*/ 47880 w 47520"/>
                    <a:gd name="textAreaTop" fmla="*/ 0 h 99000"/>
                    <a:gd name="textAreaBottom" fmla="*/ 99360 h 99000"/>
                  </a:gdLst>
                  <a:ahLst/>
                  <a:rect l="textAreaLeft" t="textAreaTop" r="textAreaRight" b="textAreaBottom"/>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328" name="Freeform 17"/>
                <p:cNvSpPr/>
                <p:nvPr/>
              </p:nvSpPr>
              <p:spPr>
                <a:xfrm>
                  <a:off x="11459880" y="6451920"/>
                  <a:ext cx="30960" cy="18000"/>
                </a:xfrm>
                <a:custGeom>
                  <a:avLst/>
                  <a:gdLst>
                    <a:gd name="textAreaLeft" fmla="*/ 0 w 30960"/>
                    <a:gd name="textAreaRight" fmla="*/ 31320 w 30960"/>
                    <a:gd name="textAreaTop" fmla="*/ 0 h 18000"/>
                    <a:gd name="textAreaBottom" fmla="*/ 18360 h 18000"/>
                  </a:gdLst>
                  <a:ahLst/>
                  <a:rect l="textAreaLeft" t="textAreaTop" r="textAreaRight" b="textAreaBottom"/>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accent3"/>
                </a:solidFill>
                <a:ln w="0">
                  <a:noFill/>
                </a:ln>
              </p:spPr>
              <p:style>
                <a:lnRef idx="0"/>
                <a:fillRef idx="0"/>
                <a:effectRef idx="0"/>
                <a:fontRef idx="minor"/>
              </p:style>
              <p:txBody>
                <a:bodyPr numCol="1" spcCol="0" tIns="9000" bIns="900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grpSp>
          <p:nvGrpSpPr>
            <p:cNvPr id="329" name="组合 32"/>
            <p:cNvGrpSpPr/>
            <p:nvPr/>
          </p:nvGrpSpPr>
          <p:grpSpPr>
            <a:xfrm>
              <a:off x="10272600" y="6396480"/>
              <a:ext cx="716040" cy="198360"/>
              <a:chOff x="10272600" y="6396480"/>
              <a:chExt cx="716040" cy="198360"/>
            </a:xfrm>
          </p:grpSpPr>
          <p:grpSp>
            <p:nvGrpSpPr>
              <p:cNvPr id="330" name="组合 33"/>
              <p:cNvGrpSpPr/>
              <p:nvPr/>
            </p:nvGrpSpPr>
            <p:grpSpPr>
              <a:xfrm>
                <a:off x="10653120" y="6428880"/>
                <a:ext cx="138240" cy="145440"/>
                <a:chOff x="10653120" y="6428880"/>
                <a:chExt cx="138240" cy="145440"/>
              </a:xfrm>
            </p:grpSpPr>
            <p:sp>
              <p:nvSpPr>
                <p:cNvPr id="331" name="Freeform 9"/>
                <p:cNvSpPr/>
                <p:nvPr/>
              </p:nvSpPr>
              <p:spPr>
                <a:xfrm>
                  <a:off x="10653120" y="6440040"/>
                  <a:ext cx="72000" cy="122400"/>
                </a:xfrm>
                <a:custGeom>
                  <a:avLst/>
                  <a:gdLst>
                    <a:gd name="textAreaLeft" fmla="*/ 0 w 72000"/>
                    <a:gd name="textAreaRight" fmla="*/ 72360 w 72000"/>
                    <a:gd name="textAreaTop" fmla="*/ 0 h 122400"/>
                    <a:gd name="textAreaBottom" fmla="*/ 122760 h 122400"/>
                  </a:gdLst>
                  <a:ahLst/>
                  <a:rect l="textAreaLeft" t="textAreaTop" r="textAreaRight" b="textAreaBottom"/>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332" name="Freeform 10"/>
                <p:cNvSpPr/>
                <p:nvPr/>
              </p:nvSpPr>
              <p:spPr>
                <a:xfrm>
                  <a:off x="10724040" y="6428880"/>
                  <a:ext cx="67320" cy="145440"/>
                </a:xfrm>
                <a:custGeom>
                  <a:avLst/>
                  <a:gdLst>
                    <a:gd name="textAreaLeft" fmla="*/ 0 w 67320"/>
                    <a:gd name="textAreaRight" fmla="*/ 67680 w 67320"/>
                    <a:gd name="textAreaTop" fmla="*/ 0 h 145440"/>
                    <a:gd name="textAreaBottom" fmla="*/ 145800 h 145440"/>
                  </a:gdLst>
                  <a:ahLst/>
                  <a:rect l="textAreaLeft" t="textAreaTop" r="textAreaRight" b="textAreaBottom"/>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333" name="组合 34"/>
              <p:cNvGrpSpPr/>
              <p:nvPr/>
            </p:nvGrpSpPr>
            <p:grpSpPr>
              <a:xfrm>
                <a:off x="10272600" y="6396480"/>
                <a:ext cx="156960" cy="198360"/>
                <a:chOff x="10272600" y="6396480"/>
                <a:chExt cx="156960" cy="198360"/>
              </a:xfrm>
            </p:grpSpPr>
            <p:sp>
              <p:nvSpPr>
                <p:cNvPr id="334" name="Freeform 13"/>
                <p:cNvSpPr/>
                <p:nvPr/>
              </p:nvSpPr>
              <p:spPr>
                <a:xfrm>
                  <a:off x="10272600" y="6396480"/>
                  <a:ext cx="156960" cy="187200"/>
                </a:xfrm>
                <a:custGeom>
                  <a:avLst/>
                  <a:gdLst>
                    <a:gd name="textAreaLeft" fmla="*/ 0 w 156960"/>
                    <a:gd name="textAreaRight" fmla="*/ 157320 w 156960"/>
                    <a:gd name="textAreaTop" fmla="*/ 0 h 187200"/>
                    <a:gd name="textAreaBottom" fmla="*/ 187560 h 187200"/>
                  </a:gdLst>
                  <a:ahLst/>
                  <a:rect l="textAreaLeft" t="textAreaTop" r="textAreaRight" b="textAreaBottom"/>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335" name="Freeform 14"/>
                <p:cNvSpPr/>
                <p:nvPr/>
              </p:nvSpPr>
              <p:spPr>
                <a:xfrm>
                  <a:off x="10315800" y="6543000"/>
                  <a:ext cx="19080" cy="51840"/>
                </a:xfrm>
                <a:custGeom>
                  <a:avLst/>
                  <a:gdLst>
                    <a:gd name="textAreaLeft" fmla="*/ 0 w 19080"/>
                    <a:gd name="textAreaRight" fmla="*/ 19440 w 19080"/>
                    <a:gd name="textAreaTop" fmla="*/ 0 h 51840"/>
                    <a:gd name="textAreaBottom" fmla="*/ 52200 h 51840"/>
                  </a:gdLst>
                  <a:ahLst/>
                  <a:rect l="textAreaLeft" t="textAreaTop" r="textAreaRight" b="textAreaBottom"/>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accent3"/>
                </a:solidFill>
                <a:ln w="0">
                  <a:noFill/>
                </a:ln>
              </p:spPr>
              <p:style>
                <a:lnRef idx="0"/>
                <a:fillRef idx="0"/>
                <a:effectRef idx="0"/>
                <a:fontRef idx="minor"/>
              </p:style>
              <p:txBody>
                <a:bodyPr numCol="1" spcCol="0" tIns="25920" bIns="2592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336" name="组合 35"/>
              <p:cNvGrpSpPr/>
              <p:nvPr/>
            </p:nvGrpSpPr>
            <p:grpSpPr>
              <a:xfrm>
                <a:off x="10485360" y="6453360"/>
                <a:ext cx="105120" cy="90360"/>
                <a:chOff x="10485360" y="6453360"/>
                <a:chExt cx="105120" cy="90360"/>
              </a:xfrm>
            </p:grpSpPr>
            <p:sp>
              <p:nvSpPr>
                <p:cNvPr id="337" name="Freeform 18"/>
                <p:cNvSpPr/>
                <p:nvPr/>
              </p:nvSpPr>
              <p:spPr>
                <a:xfrm>
                  <a:off x="10521000" y="6453360"/>
                  <a:ext cx="69480" cy="90360"/>
                </a:xfrm>
                <a:custGeom>
                  <a:avLst/>
                  <a:gdLst>
                    <a:gd name="textAreaLeft" fmla="*/ 0 w 69480"/>
                    <a:gd name="textAreaRight" fmla="*/ 69840 w 69480"/>
                    <a:gd name="textAreaTop" fmla="*/ 0 h 90360"/>
                    <a:gd name="textAreaBottom" fmla="*/ 90720 h 90360"/>
                  </a:gdLst>
                  <a:ahLst/>
                  <a:rect l="textAreaLeft" t="textAreaTop" r="textAreaRight" b="textAreaBottom"/>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accent3"/>
                </a:solidFill>
                <a:ln w="0">
                  <a:noFill/>
                </a:ln>
              </p:spPr>
              <p:style>
                <a:lnRef idx="0"/>
                <a:fillRef idx="0"/>
                <a:effectRef idx="0"/>
                <a:fontRef idx="minor"/>
              </p:style>
              <p:txBody>
                <a:bodyPr numCol="1" spcCol="0" tIns="45360" bIns="4536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338" name="Freeform 19"/>
                <p:cNvSpPr/>
                <p:nvPr/>
              </p:nvSpPr>
              <p:spPr>
                <a:xfrm>
                  <a:off x="10485360" y="6476040"/>
                  <a:ext cx="34920" cy="66960"/>
                </a:xfrm>
                <a:custGeom>
                  <a:avLst/>
                  <a:gdLst>
                    <a:gd name="textAreaLeft" fmla="*/ 0 w 34920"/>
                    <a:gd name="textAreaRight" fmla="*/ 35280 w 34920"/>
                    <a:gd name="textAreaTop" fmla="*/ 0 h 66960"/>
                    <a:gd name="textAreaBottom" fmla="*/ 67320 h 66960"/>
                  </a:gdLst>
                  <a:ahLst/>
                  <a:rect l="textAreaLeft" t="textAreaTop" r="textAreaRight" b="textAreaBottom"/>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accent3"/>
                </a:solidFill>
                <a:ln w="0">
                  <a:noFill/>
                </a:ln>
              </p:spPr>
              <p:style>
                <a:lnRef idx="0"/>
                <a:fillRef idx="0"/>
                <a:effectRef idx="0"/>
                <a:fontRef idx="minor"/>
              </p:style>
              <p:txBody>
                <a:bodyPr numCol="1" spcCol="0" tIns="33480" bIns="3348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339" name="Freeform 20"/>
                <p:cNvSpPr/>
                <p:nvPr/>
              </p:nvSpPr>
              <p:spPr>
                <a:xfrm>
                  <a:off x="10506240" y="6454440"/>
                  <a:ext cx="32400" cy="20520"/>
                </a:xfrm>
                <a:custGeom>
                  <a:avLst/>
                  <a:gdLst>
                    <a:gd name="textAreaLeft" fmla="*/ 0 w 32400"/>
                    <a:gd name="textAreaRight" fmla="*/ 32760 w 32400"/>
                    <a:gd name="textAreaTop" fmla="*/ 0 h 20520"/>
                    <a:gd name="textAreaBottom" fmla="*/ 20880 h 20520"/>
                  </a:gdLst>
                  <a:ahLst/>
                  <a:rect l="textAreaLeft" t="textAreaTop" r="textAreaRight" b="textAreaBottom"/>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accent3"/>
                </a:solidFill>
                <a:ln w="0">
                  <a:noFill/>
                </a:ln>
              </p:spPr>
              <p:style>
                <a:lnRef idx="0"/>
                <a:fillRef idx="0"/>
                <a:effectRef idx="0"/>
                <a:fontRef idx="minor"/>
              </p:style>
              <p:txBody>
                <a:bodyPr numCol="1" spcCol="0" tIns="10440" bIns="1044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340" name="组合 37"/>
              <p:cNvGrpSpPr/>
              <p:nvPr/>
            </p:nvGrpSpPr>
            <p:grpSpPr>
              <a:xfrm>
                <a:off x="10868040" y="6436800"/>
                <a:ext cx="120600" cy="120240"/>
                <a:chOff x="10868040" y="6436800"/>
                <a:chExt cx="120600" cy="120240"/>
              </a:xfrm>
            </p:grpSpPr>
            <p:sp>
              <p:nvSpPr>
                <p:cNvPr id="341" name="Freeform 11"/>
                <p:cNvSpPr/>
                <p:nvPr/>
              </p:nvSpPr>
              <p:spPr>
                <a:xfrm>
                  <a:off x="10904400" y="6436800"/>
                  <a:ext cx="84240" cy="118080"/>
                </a:xfrm>
                <a:custGeom>
                  <a:avLst/>
                  <a:gdLst>
                    <a:gd name="textAreaLeft" fmla="*/ 0 w 84240"/>
                    <a:gd name="textAreaRight" fmla="*/ 84600 w 84240"/>
                    <a:gd name="textAreaTop" fmla="*/ 0 h 118080"/>
                    <a:gd name="textAreaBottom" fmla="*/ 118440 h 118080"/>
                  </a:gdLst>
                  <a:ahLst/>
                  <a:rect l="textAreaLeft" t="textAreaTop" r="textAreaRight" b="textAreaBottom"/>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342" name="Freeform 12"/>
                <p:cNvSpPr/>
                <p:nvPr/>
              </p:nvSpPr>
              <p:spPr>
                <a:xfrm>
                  <a:off x="10868040" y="6443280"/>
                  <a:ext cx="45360" cy="113760"/>
                </a:xfrm>
                <a:custGeom>
                  <a:avLst/>
                  <a:gdLst>
                    <a:gd name="textAreaLeft" fmla="*/ 0 w 45360"/>
                    <a:gd name="textAreaRight" fmla="*/ 45720 w 45360"/>
                    <a:gd name="textAreaTop" fmla="*/ 0 h 113760"/>
                    <a:gd name="textAreaBottom" fmla="*/ 114120 h 113760"/>
                  </a:gdLst>
                  <a:ahLst/>
                  <a:rect l="textAreaLeft" t="textAreaTop" r="textAreaRight" b="textAreaBottom"/>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grpSp>
    </p:spTree>
  </p:cSld>
  <p:clrMap bg1="lt1" tx1="dk1" bg2="lt2" tx2="dk2" accent1="accent1" accent2="accent2" accent3="accent3" accent4="accent4" accent5="accent5" accent6="accent6" hlink="hlink" folHlink="folHlink"/>
  <p:sldLayoutIdLst>
    <p:sldLayoutId id="2147483673" r:id="rId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343" name="图片 4" descr=""/>
          <p:cNvPicPr/>
          <p:nvPr/>
        </p:nvPicPr>
        <p:blipFill>
          <a:blip r:embed="rId2"/>
          <a:stretch/>
        </p:blipFill>
        <p:spPr>
          <a:xfrm>
            <a:off x="0" y="0"/>
            <a:ext cx="12192840" cy="4066200"/>
          </a:xfrm>
          <a:prstGeom prst="rect">
            <a:avLst/>
          </a:prstGeom>
          <a:noFill/>
          <a:ln w="0">
            <a:noFill/>
          </a:ln>
        </p:spPr>
      </p:pic>
      <p:sp>
        <p:nvSpPr>
          <p:cNvPr id="344" name="任意多边形: 形状 20"/>
          <p:cNvSpPr/>
          <p:nvPr/>
        </p:nvSpPr>
        <p:spPr>
          <a:xfrm rot="10800000">
            <a:off x="360" y="0"/>
            <a:ext cx="12191760" cy="4066560"/>
          </a:xfrm>
          <a:custGeom>
            <a:avLst/>
            <a:gdLst>
              <a:gd name="textAreaLeft" fmla="*/ 0 w 12191760"/>
              <a:gd name="textAreaRight" fmla="*/ 12192120 w 12191760"/>
              <a:gd name="textAreaTop" fmla="*/ 0 h 4066560"/>
              <a:gd name="textAreaBottom" fmla="*/ 4066920 h 4066560"/>
            </a:gdLst>
            <a:ahLst/>
            <a:rect l="textAreaLeft" t="textAreaTop" r="textAreaRight" b="textAreaBottom"/>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6000"/>
            </a:srgb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345" name="任意多边形: 形状 44"/>
          <p:cNvSpPr/>
          <p:nvPr/>
        </p:nvSpPr>
        <p:spPr>
          <a:xfrm>
            <a:off x="0" y="2329200"/>
            <a:ext cx="12191760" cy="1809000"/>
          </a:xfrm>
          <a:custGeom>
            <a:avLst/>
            <a:gdLst>
              <a:gd name="textAreaLeft" fmla="*/ 0 w 12191760"/>
              <a:gd name="textAreaRight" fmla="*/ 12192120 w 12191760"/>
              <a:gd name="textAreaTop" fmla="*/ 0 h 1809000"/>
              <a:gd name="textAreaBottom" fmla="*/ 1809360 h 1809000"/>
            </a:gdLst>
            <a:ahLst/>
            <a:rect l="textAreaLeft" t="textAreaTop" r="textAreaRight" b="textAreaBottom"/>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346" name="任意多边形: 形状 49"/>
          <p:cNvSpPr/>
          <p:nvPr/>
        </p:nvSpPr>
        <p:spPr>
          <a:xfrm>
            <a:off x="450360" y="2315520"/>
            <a:ext cx="11342160" cy="1691280"/>
          </a:xfrm>
          <a:custGeom>
            <a:avLst/>
            <a:gdLst>
              <a:gd name="textAreaLeft" fmla="*/ 0 w 11342160"/>
              <a:gd name="textAreaRight" fmla="*/ 11342520 w 11342160"/>
              <a:gd name="textAreaTop" fmla="*/ 0 h 1691280"/>
              <a:gd name="textAreaBottom" fmla="*/ 1691640 h 1691280"/>
            </a:gdLst>
            <a:ahLst/>
            <a:rect l="textAreaLeft" t="textAreaTop" r="textAreaRight" b="textAreaBottom"/>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pic>
        <p:nvPicPr>
          <p:cNvPr id="347" name="图片 21" descr=""/>
          <p:cNvPicPr/>
          <p:nvPr/>
        </p:nvPicPr>
        <p:blipFill>
          <a:blip r:embed="rId3"/>
          <a:stretch/>
        </p:blipFill>
        <p:spPr>
          <a:xfrm>
            <a:off x="4223160" y="1401480"/>
            <a:ext cx="3745800" cy="104832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675" r:id="rId4"/>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348" name="图片 4" descr=""/>
          <p:cNvPicPr/>
          <p:nvPr/>
        </p:nvPicPr>
        <p:blipFill>
          <a:blip r:embed="rId2"/>
          <a:stretch/>
        </p:blipFill>
        <p:spPr>
          <a:xfrm>
            <a:off x="0" y="0"/>
            <a:ext cx="12192840" cy="4066200"/>
          </a:xfrm>
          <a:prstGeom prst="rect">
            <a:avLst/>
          </a:prstGeom>
          <a:noFill/>
          <a:ln w="0">
            <a:noFill/>
          </a:ln>
        </p:spPr>
      </p:pic>
      <p:sp>
        <p:nvSpPr>
          <p:cNvPr id="349" name="任意多边形: 形状 20"/>
          <p:cNvSpPr/>
          <p:nvPr/>
        </p:nvSpPr>
        <p:spPr>
          <a:xfrm rot="10800000">
            <a:off x="360" y="0"/>
            <a:ext cx="12191760" cy="4066560"/>
          </a:xfrm>
          <a:custGeom>
            <a:avLst/>
            <a:gdLst>
              <a:gd name="textAreaLeft" fmla="*/ 0 w 12191760"/>
              <a:gd name="textAreaRight" fmla="*/ 12192120 w 12191760"/>
              <a:gd name="textAreaTop" fmla="*/ 0 h 4066560"/>
              <a:gd name="textAreaBottom" fmla="*/ 4066920 h 4066560"/>
            </a:gdLst>
            <a:ahLst/>
            <a:rect l="textAreaLeft" t="textAreaTop" r="textAreaRight" b="textAreaBottom"/>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6000"/>
            </a:srgb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350" name="任意多边形: 形状 44"/>
          <p:cNvSpPr/>
          <p:nvPr/>
        </p:nvSpPr>
        <p:spPr>
          <a:xfrm>
            <a:off x="0" y="2329200"/>
            <a:ext cx="12191760" cy="1809000"/>
          </a:xfrm>
          <a:custGeom>
            <a:avLst/>
            <a:gdLst>
              <a:gd name="textAreaLeft" fmla="*/ 0 w 12191760"/>
              <a:gd name="textAreaRight" fmla="*/ 12192120 w 12191760"/>
              <a:gd name="textAreaTop" fmla="*/ 0 h 1809000"/>
              <a:gd name="textAreaBottom" fmla="*/ 1809360 h 1809000"/>
            </a:gdLst>
            <a:ahLst/>
            <a:rect l="textAreaLeft" t="textAreaTop" r="textAreaRight" b="textAreaBottom"/>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351" name="任意多边形: 形状 49"/>
          <p:cNvSpPr/>
          <p:nvPr/>
        </p:nvSpPr>
        <p:spPr>
          <a:xfrm>
            <a:off x="450360" y="2315520"/>
            <a:ext cx="11342160" cy="1691280"/>
          </a:xfrm>
          <a:custGeom>
            <a:avLst/>
            <a:gdLst>
              <a:gd name="textAreaLeft" fmla="*/ 0 w 11342160"/>
              <a:gd name="textAreaRight" fmla="*/ 11342520 w 11342160"/>
              <a:gd name="textAreaTop" fmla="*/ 0 h 1691280"/>
              <a:gd name="textAreaBottom" fmla="*/ 1691640 h 1691280"/>
            </a:gdLst>
            <a:ahLst/>
            <a:rect l="textAreaLeft" t="textAreaTop" r="textAreaRight" b="textAreaBottom"/>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pic>
        <p:nvPicPr>
          <p:cNvPr id="352" name="图片 1" descr=""/>
          <p:cNvPicPr/>
          <p:nvPr/>
        </p:nvPicPr>
        <p:blipFill>
          <a:blip r:embed="rId3"/>
          <a:stretch/>
        </p:blipFill>
        <p:spPr>
          <a:xfrm>
            <a:off x="4453560" y="4619520"/>
            <a:ext cx="3284280" cy="72180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677" r:id="rId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353" name="图片 3" descr=""/>
          <p:cNvPicPr/>
          <p:nvPr/>
        </p:nvPicPr>
        <p:blipFill>
          <a:blip r:embed="rId2"/>
          <a:srcRect l="0" t="0" r="0" b="7393"/>
          <a:stretch/>
        </p:blipFill>
        <p:spPr>
          <a:xfrm>
            <a:off x="-3240" y="0"/>
            <a:ext cx="12191760" cy="6857640"/>
          </a:xfrm>
          <a:prstGeom prst="rect">
            <a:avLst/>
          </a:prstGeom>
          <a:noFill/>
          <a:ln w="0">
            <a:noFill/>
          </a:ln>
        </p:spPr>
      </p:pic>
      <p:sp>
        <p:nvSpPr>
          <p:cNvPr id="354" name="矩形 4"/>
          <p:cNvSpPr/>
          <p:nvPr/>
        </p:nvSpPr>
        <p:spPr>
          <a:xfrm>
            <a:off x="0" y="0"/>
            <a:ext cx="12191760" cy="6857640"/>
          </a:xfrm>
          <a:prstGeom prst="rect">
            <a:avLst/>
          </a:prstGeom>
          <a:gradFill rotWithShape="0">
            <a:gsLst>
              <a:gs pos="0">
                <a:srgbClr val="005c30">
                  <a:alpha val="90000"/>
                </a:srgbClr>
              </a:gs>
              <a:gs pos="100000">
                <a:srgbClr val="005c30">
                  <a:alpha val="90000"/>
                </a:srgbClr>
              </a:gs>
            </a:gsLst>
            <a:lin ang="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20000"/>
              </a:lnSpc>
              <a:spcAft>
                <a:spcPts val="99"/>
              </a:spcAft>
              <a:tabLst>
                <a:tab algn="l" pos="0"/>
              </a:tabLst>
            </a:pPr>
            <a:endParaRPr b="0" lang="en-US" sz="1800" strike="noStrike" u="none">
              <a:solidFill>
                <a:srgbClr val="ffffff"/>
              </a:solidFill>
              <a:uFillTx/>
              <a:latin typeface="微软雅黑"/>
              <a:ea typeface="微软雅黑"/>
            </a:endParaRPr>
          </a:p>
        </p:txBody>
      </p:sp>
      <p:sp>
        <p:nvSpPr>
          <p:cNvPr id="355" name="PlaceHolder 1"/>
          <p:cNvSpPr>
            <a:spLocks noGrp="1"/>
          </p:cNvSpPr>
          <p:nvPr>
            <p:ph type="body"/>
          </p:nvPr>
        </p:nvSpPr>
        <p:spPr>
          <a:xfrm>
            <a:off x="1572120" y="3028320"/>
            <a:ext cx="9041040" cy="910800"/>
          </a:xfrm>
          <a:prstGeom prst="rect">
            <a:avLst/>
          </a:prstGeom>
          <a:noFill/>
          <a:ln w="0">
            <a:noFill/>
          </a:ln>
        </p:spPr>
        <p:txBody>
          <a:bodyPr numCol="1" spcCol="0" lIns="91440" rIns="91440" tIns="45720" bIns="45720" anchor="t">
            <a:noAutofit/>
          </a:bodyPr>
          <a:p>
            <a:pPr indent="0" algn="ctr">
              <a:lnSpc>
                <a:spcPct val="90000"/>
              </a:lnSpc>
              <a:spcBef>
                <a:spcPts val="1001"/>
              </a:spcBef>
              <a:buNone/>
              <a:tabLst>
                <a:tab algn="l" pos="0"/>
              </a:tabLst>
            </a:pPr>
            <a:r>
              <a:rPr b="1" lang="zh-CN" sz="4800" strike="noStrike" u="none">
                <a:solidFill>
                  <a:schemeClr val="lt1"/>
                </a:solidFill>
                <a:uFillTx/>
                <a:latin typeface="微软雅黑"/>
                <a:ea typeface="微软雅黑"/>
              </a:rPr>
              <a:t>北京理工大学毕业答辩</a:t>
            </a:r>
            <a:r>
              <a:rPr b="1" lang="en-US" sz="4800" strike="noStrike" u="none">
                <a:solidFill>
                  <a:schemeClr val="lt1"/>
                </a:solidFill>
                <a:uFillTx/>
                <a:latin typeface="微软雅黑"/>
                <a:ea typeface="微软雅黑"/>
              </a:rPr>
              <a:t>PPT</a:t>
            </a:r>
            <a:r>
              <a:rPr b="1" lang="zh-CN" sz="4800" strike="noStrike" u="none">
                <a:solidFill>
                  <a:schemeClr val="lt1"/>
                </a:solidFill>
                <a:uFillTx/>
                <a:latin typeface="微软雅黑"/>
                <a:ea typeface="微软雅黑"/>
              </a:rPr>
              <a:t>模板</a:t>
            </a:r>
            <a:endParaRPr b="0" lang="en-US" sz="4800" strike="noStrike" u="none">
              <a:solidFill>
                <a:schemeClr val="dk1"/>
              </a:solidFill>
              <a:uFillTx/>
              <a:latin typeface="微软雅黑"/>
            </a:endParaRPr>
          </a:p>
        </p:txBody>
      </p:sp>
      <p:pic>
        <p:nvPicPr>
          <p:cNvPr id="356" name="图片 10" descr=""/>
          <p:cNvPicPr/>
          <p:nvPr/>
        </p:nvPicPr>
        <p:blipFill>
          <a:blip r:embed="rId3"/>
          <a:stretch/>
        </p:blipFill>
        <p:spPr>
          <a:xfrm>
            <a:off x="3767400" y="1018440"/>
            <a:ext cx="4650480" cy="130140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679" r:id="rId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357" name="图片 1" descr=""/>
          <p:cNvPicPr/>
          <p:nvPr/>
        </p:nvPicPr>
        <p:blipFill>
          <a:blip r:embed="rId2"/>
          <a:stretch/>
        </p:blipFill>
        <p:spPr>
          <a:xfrm>
            <a:off x="0" y="81720"/>
            <a:ext cx="12191760" cy="3244680"/>
          </a:xfrm>
          <a:prstGeom prst="rect">
            <a:avLst/>
          </a:prstGeom>
          <a:noFill/>
          <a:ln w="0">
            <a:noFill/>
          </a:ln>
        </p:spPr>
      </p:pic>
      <p:sp>
        <p:nvSpPr>
          <p:cNvPr id="358" name="矩形 2"/>
          <p:cNvSpPr/>
          <p:nvPr/>
        </p:nvSpPr>
        <p:spPr>
          <a:xfrm>
            <a:off x="0" y="3317760"/>
            <a:ext cx="12191760" cy="3539880"/>
          </a:xfrm>
          <a:prstGeom prst="rect">
            <a:avLst/>
          </a:prstGeom>
          <a:solidFill>
            <a:srgbClr val="006c39"/>
          </a:solidFill>
          <a:ln>
            <a:solidFill>
              <a:srgbClr val="004f2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pic>
        <p:nvPicPr>
          <p:cNvPr id="359" name="图片 66" descr=""/>
          <p:cNvPicPr/>
          <p:nvPr/>
        </p:nvPicPr>
        <p:blipFill>
          <a:blip r:embed="rId3"/>
          <a:stretch/>
        </p:blipFill>
        <p:spPr>
          <a:xfrm>
            <a:off x="9790560" y="109080"/>
            <a:ext cx="2286360" cy="2975040"/>
          </a:xfrm>
          <a:prstGeom prst="rect">
            <a:avLst/>
          </a:prstGeom>
          <a:noFill/>
          <a:ln w="0">
            <a:noFill/>
          </a:ln>
        </p:spPr>
      </p:pic>
      <p:pic>
        <p:nvPicPr>
          <p:cNvPr id="360" name="图片 7" descr=""/>
          <p:cNvPicPr/>
          <p:nvPr/>
        </p:nvPicPr>
        <p:blipFill>
          <a:blip r:embed="rId4"/>
          <a:stretch/>
        </p:blipFill>
        <p:spPr>
          <a:xfrm>
            <a:off x="224280" y="-494280"/>
            <a:ext cx="3165480" cy="412416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681" r:id="rId5"/>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361" name="组合 1"/>
          <p:cNvGrpSpPr/>
          <p:nvPr/>
        </p:nvGrpSpPr>
        <p:grpSpPr>
          <a:xfrm>
            <a:off x="0" y="0"/>
            <a:ext cx="12191760" cy="5088960"/>
            <a:chOff x="0" y="0"/>
            <a:chExt cx="12191760" cy="5088960"/>
          </a:xfrm>
        </p:grpSpPr>
        <p:sp>
          <p:nvSpPr>
            <p:cNvPr id="362" name="等腰三角形 2"/>
            <p:cNvSpPr/>
            <p:nvPr/>
          </p:nvSpPr>
          <p:spPr>
            <a:xfrm flipV="1">
              <a:off x="0" y="4122360"/>
              <a:ext cx="12191760" cy="965880"/>
            </a:xfrm>
            <a:prstGeom prst="triangle">
              <a:avLst>
                <a:gd name="adj" fmla="val 50000"/>
              </a:avLst>
            </a:prstGeom>
            <a:solidFill>
              <a:schemeClr val="accent1"/>
            </a:solidFill>
            <a:ln>
              <a:noFill/>
            </a:ln>
            <a:effectLst>
              <a:outerShdw algn="t" blurRad="76320" dir="5400000" dist="12600" rotWithShape="0" sx="103000" sy="10300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363" name="矩形 3"/>
            <p:cNvSpPr/>
            <p:nvPr/>
          </p:nvSpPr>
          <p:spPr>
            <a:xfrm>
              <a:off x="0" y="0"/>
              <a:ext cx="12191760" cy="4123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grpSp>
      <p:grpSp>
        <p:nvGrpSpPr>
          <p:cNvPr id="364" name="组合 28"/>
          <p:cNvGrpSpPr/>
          <p:nvPr/>
        </p:nvGrpSpPr>
        <p:grpSpPr>
          <a:xfrm>
            <a:off x="2055960" y="1793520"/>
            <a:ext cx="8079480" cy="993240"/>
            <a:chOff x="2055960" y="1793520"/>
            <a:chExt cx="8079480" cy="993240"/>
          </a:xfrm>
        </p:grpSpPr>
        <p:grpSp>
          <p:nvGrpSpPr>
            <p:cNvPr id="365" name="组合 29"/>
            <p:cNvGrpSpPr/>
            <p:nvPr/>
          </p:nvGrpSpPr>
          <p:grpSpPr>
            <a:xfrm>
              <a:off x="6706440" y="1804680"/>
              <a:ext cx="3429000" cy="972720"/>
              <a:chOff x="6706440" y="1804680"/>
              <a:chExt cx="3429000" cy="972720"/>
            </a:xfrm>
          </p:grpSpPr>
          <p:sp>
            <p:nvSpPr>
              <p:cNvPr id="366" name="Freeform 5"/>
              <p:cNvSpPr/>
              <p:nvPr/>
            </p:nvSpPr>
            <p:spPr>
              <a:xfrm>
                <a:off x="8600760" y="1866600"/>
                <a:ext cx="766080" cy="863640"/>
              </a:xfrm>
              <a:custGeom>
                <a:avLst/>
                <a:gdLst>
                  <a:gd name="textAreaLeft" fmla="*/ 0 w 766080"/>
                  <a:gd name="textAreaRight" fmla="*/ 766440 w 766080"/>
                  <a:gd name="textAreaTop" fmla="*/ 0 h 863640"/>
                  <a:gd name="textAreaBottom" fmla="*/ 864000 h 863640"/>
                </a:gdLst>
                <a:ahLst/>
                <a:rect l="textAreaLeft" t="textAreaTop" r="textAreaRight" b="textAreaBottom"/>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367" name="Freeform 6"/>
              <p:cNvSpPr/>
              <p:nvPr/>
            </p:nvSpPr>
            <p:spPr>
              <a:xfrm>
                <a:off x="9694800" y="2014200"/>
                <a:ext cx="440640" cy="663840"/>
              </a:xfrm>
              <a:custGeom>
                <a:avLst/>
                <a:gdLst>
                  <a:gd name="textAreaLeft" fmla="*/ 0 w 440640"/>
                  <a:gd name="textAreaRight" fmla="*/ 441000 w 440640"/>
                  <a:gd name="textAreaTop" fmla="*/ 0 h 663840"/>
                  <a:gd name="textAreaBottom" fmla="*/ 664200 h 663840"/>
                </a:gdLst>
                <a:ahLst/>
                <a:rect l="textAreaLeft" t="textAreaTop" r="textAreaRight" b="textAreaBottom"/>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nvGrpSpPr>
              <p:cNvPr id="368" name="组合 46"/>
              <p:cNvGrpSpPr/>
              <p:nvPr/>
            </p:nvGrpSpPr>
            <p:grpSpPr>
              <a:xfrm>
                <a:off x="6706440" y="1804680"/>
                <a:ext cx="784080" cy="972720"/>
                <a:chOff x="6706440" y="1804680"/>
                <a:chExt cx="784080" cy="972720"/>
              </a:xfrm>
            </p:grpSpPr>
            <p:sp>
              <p:nvSpPr>
                <p:cNvPr id="369" name="Freeform 7"/>
                <p:cNvSpPr/>
                <p:nvPr/>
              </p:nvSpPr>
              <p:spPr>
                <a:xfrm>
                  <a:off x="6706440" y="1804680"/>
                  <a:ext cx="784080" cy="638640"/>
                </a:xfrm>
                <a:custGeom>
                  <a:avLst/>
                  <a:gdLst>
                    <a:gd name="textAreaLeft" fmla="*/ 0 w 784080"/>
                    <a:gd name="textAreaRight" fmla="*/ 784440 w 784080"/>
                    <a:gd name="textAreaTop" fmla="*/ 0 h 638640"/>
                    <a:gd name="textAreaBottom" fmla="*/ 639000 h 638640"/>
                  </a:gdLst>
                  <a:ahLst/>
                  <a:rect l="textAreaLeft" t="textAreaTop" r="textAreaRight" b="textAreaBottom"/>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370" name="Freeform 8"/>
                <p:cNvSpPr/>
                <p:nvPr/>
              </p:nvSpPr>
              <p:spPr>
                <a:xfrm>
                  <a:off x="6872400" y="2193480"/>
                  <a:ext cx="488520" cy="583920"/>
                </a:xfrm>
                <a:custGeom>
                  <a:avLst/>
                  <a:gdLst>
                    <a:gd name="textAreaLeft" fmla="*/ 0 w 488520"/>
                    <a:gd name="textAreaRight" fmla="*/ 488880 w 488520"/>
                    <a:gd name="textAreaTop" fmla="*/ 0 h 583920"/>
                    <a:gd name="textAreaBottom" fmla="*/ 584280 h 583920"/>
                  </a:gdLst>
                  <a:ahLst/>
                  <a:rect l="textAreaLeft" t="textAreaTop" r="textAreaRight" b="textAreaBottom"/>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371" name="组合 47"/>
              <p:cNvGrpSpPr/>
              <p:nvPr/>
            </p:nvGrpSpPr>
            <p:grpSpPr>
              <a:xfrm>
                <a:off x="7798680" y="2070720"/>
                <a:ext cx="474120" cy="508680"/>
                <a:chOff x="7798680" y="2070720"/>
                <a:chExt cx="474120" cy="508680"/>
              </a:xfrm>
            </p:grpSpPr>
            <p:sp>
              <p:nvSpPr>
                <p:cNvPr id="372" name="Freeform 15"/>
                <p:cNvSpPr/>
                <p:nvPr/>
              </p:nvSpPr>
              <p:spPr>
                <a:xfrm>
                  <a:off x="7798680" y="2183760"/>
                  <a:ext cx="218520" cy="352080"/>
                </a:xfrm>
                <a:custGeom>
                  <a:avLst/>
                  <a:gdLst>
                    <a:gd name="textAreaLeft" fmla="*/ 0 w 218520"/>
                    <a:gd name="textAreaRight" fmla="*/ 218880 w 218520"/>
                    <a:gd name="textAreaTop" fmla="*/ 0 h 352080"/>
                    <a:gd name="textAreaBottom" fmla="*/ 352440 h 352080"/>
                  </a:gdLst>
                  <a:ahLst/>
                  <a:rect l="textAreaLeft" t="textAreaTop" r="textAreaRight" b="textAreaBottom"/>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373" name="Freeform 16"/>
                <p:cNvSpPr/>
                <p:nvPr/>
              </p:nvSpPr>
              <p:spPr>
                <a:xfrm>
                  <a:off x="8034480" y="2082960"/>
                  <a:ext cx="238320" cy="496440"/>
                </a:xfrm>
                <a:custGeom>
                  <a:avLst/>
                  <a:gdLst>
                    <a:gd name="textAreaLeft" fmla="*/ 0 w 238320"/>
                    <a:gd name="textAreaRight" fmla="*/ 238680 w 238320"/>
                    <a:gd name="textAreaTop" fmla="*/ 0 h 496440"/>
                    <a:gd name="textAreaBottom" fmla="*/ 496800 h 496440"/>
                  </a:gdLst>
                  <a:ahLst/>
                  <a:rect l="textAreaLeft" t="textAreaTop" r="textAreaRight" b="textAreaBottom"/>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374" name="Freeform 17"/>
                <p:cNvSpPr/>
                <p:nvPr/>
              </p:nvSpPr>
              <p:spPr>
                <a:xfrm>
                  <a:off x="7922880" y="2070720"/>
                  <a:ext cx="156960" cy="91080"/>
                </a:xfrm>
                <a:custGeom>
                  <a:avLst/>
                  <a:gdLst>
                    <a:gd name="textAreaLeft" fmla="*/ 0 w 156960"/>
                    <a:gd name="textAreaRight" fmla="*/ 157320 w 156960"/>
                    <a:gd name="textAreaTop" fmla="*/ 0 h 91080"/>
                    <a:gd name="textAreaBottom" fmla="*/ 91440 h 91080"/>
                  </a:gdLst>
                  <a:ahLst/>
                  <a:rect l="textAreaLeft" t="textAreaTop" r="textAreaRight" b="textAreaBottom"/>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grpSp>
          <p:nvGrpSpPr>
            <p:cNvPr id="375" name="组合 30"/>
            <p:cNvGrpSpPr/>
            <p:nvPr/>
          </p:nvGrpSpPr>
          <p:grpSpPr>
            <a:xfrm>
              <a:off x="2055960" y="1793520"/>
              <a:ext cx="3585240" cy="993240"/>
              <a:chOff x="2055960" y="1793520"/>
              <a:chExt cx="3585240" cy="993240"/>
            </a:xfrm>
          </p:grpSpPr>
          <p:grpSp>
            <p:nvGrpSpPr>
              <p:cNvPr id="376" name="组合 31"/>
              <p:cNvGrpSpPr/>
              <p:nvPr/>
            </p:nvGrpSpPr>
            <p:grpSpPr>
              <a:xfrm>
                <a:off x="3960720" y="1955160"/>
                <a:ext cx="693360" cy="729720"/>
                <a:chOff x="3960720" y="1955160"/>
                <a:chExt cx="693360" cy="729720"/>
              </a:xfrm>
            </p:grpSpPr>
            <p:sp>
              <p:nvSpPr>
                <p:cNvPr id="377" name="Freeform 9"/>
                <p:cNvSpPr/>
                <p:nvPr/>
              </p:nvSpPr>
              <p:spPr>
                <a:xfrm>
                  <a:off x="3960720" y="2009880"/>
                  <a:ext cx="361080" cy="613800"/>
                </a:xfrm>
                <a:custGeom>
                  <a:avLst/>
                  <a:gdLst>
                    <a:gd name="textAreaLeft" fmla="*/ 0 w 361080"/>
                    <a:gd name="textAreaRight" fmla="*/ 361440 w 361080"/>
                    <a:gd name="textAreaTop" fmla="*/ 0 h 613800"/>
                    <a:gd name="textAreaBottom" fmla="*/ 614160 h 613800"/>
                  </a:gdLst>
                  <a:ahLst/>
                  <a:rect l="textAreaLeft" t="textAreaTop" r="textAreaRight" b="textAreaBottom"/>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378" name="Freeform 10"/>
                <p:cNvSpPr/>
                <p:nvPr/>
              </p:nvSpPr>
              <p:spPr>
                <a:xfrm>
                  <a:off x="4315680" y="1955160"/>
                  <a:ext cx="338400" cy="729720"/>
                </a:xfrm>
                <a:custGeom>
                  <a:avLst/>
                  <a:gdLst>
                    <a:gd name="textAreaLeft" fmla="*/ 0 w 338400"/>
                    <a:gd name="textAreaRight" fmla="*/ 338760 w 338400"/>
                    <a:gd name="textAreaTop" fmla="*/ 0 h 729720"/>
                    <a:gd name="textAreaBottom" fmla="*/ 730080 h 729720"/>
                  </a:gdLst>
                  <a:ahLst/>
                  <a:rect l="textAreaLeft" t="textAreaTop" r="textAreaRight" b="textAreaBottom"/>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379" name="组合 32"/>
              <p:cNvGrpSpPr/>
              <p:nvPr/>
            </p:nvGrpSpPr>
            <p:grpSpPr>
              <a:xfrm>
                <a:off x="2055960" y="1793520"/>
                <a:ext cx="786600" cy="993240"/>
                <a:chOff x="2055960" y="1793520"/>
                <a:chExt cx="786600" cy="993240"/>
              </a:xfrm>
            </p:grpSpPr>
            <p:sp>
              <p:nvSpPr>
                <p:cNvPr id="380" name="Freeform 13"/>
                <p:cNvSpPr/>
                <p:nvPr/>
              </p:nvSpPr>
              <p:spPr>
                <a:xfrm>
                  <a:off x="2055960" y="1793520"/>
                  <a:ext cx="786600" cy="938880"/>
                </a:xfrm>
                <a:custGeom>
                  <a:avLst/>
                  <a:gdLst>
                    <a:gd name="textAreaLeft" fmla="*/ 0 w 786600"/>
                    <a:gd name="textAreaRight" fmla="*/ 786960 w 786600"/>
                    <a:gd name="textAreaTop" fmla="*/ 0 h 938880"/>
                    <a:gd name="textAreaBottom" fmla="*/ 939240 h 938880"/>
                  </a:gdLst>
                  <a:ahLst/>
                  <a:rect l="textAreaLeft" t="textAreaTop" r="textAreaRight" b="textAreaBottom"/>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381" name="Freeform 14"/>
                <p:cNvSpPr/>
                <p:nvPr/>
              </p:nvSpPr>
              <p:spPr>
                <a:xfrm>
                  <a:off x="2271960" y="2525760"/>
                  <a:ext cx="97560" cy="261000"/>
                </a:xfrm>
                <a:custGeom>
                  <a:avLst/>
                  <a:gdLst>
                    <a:gd name="textAreaLeft" fmla="*/ 0 w 97560"/>
                    <a:gd name="textAreaRight" fmla="*/ 97920 w 97560"/>
                    <a:gd name="textAreaTop" fmla="*/ 0 h 261000"/>
                    <a:gd name="textAreaBottom" fmla="*/ 261360 h 261000"/>
                  </a:gdLst>
                  <a:ahLst/>
                  <a:rect l="textAreaLeft" t="textAreaTop" r="textAreaRight" b="textAreaBottom"/>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382" name="组合 33"/>
              <p:cNvGrpSpPr/>
              <p:nvPr/>
            </p:nvGrpSpPr>
            <p:grpSpPr>
              <a:xfrm>
                <a:off x="3121560" y="2077560"/>
                <a:ext cx="527400" cy="454320"/>
                <a:chOff x="3121560" y="2077560"/>
                <a:chExt cx="527400" cy="454320"/>
              </a:xfrm>
            </p:grpSpPr>
            <p:sp>
              <p:nvSpPr>
                <p:cNvPr id="383" name="Freeform 18"/>
                <p:cNvSpPr/>
                <p:nvPr/>
              </p:nvSpPr>
              <p:spPr>
                <a:xfrm>
                  <a:off x="3299040" y="2077560"/>
                  <a:ext cx="349920" cy="454320"/>
                </a:xfrm>
                <a:custGeom>
                  <a:avLst/>
                  <a:gdLst>
                    <a:gd name="textAreaLeft" fmla="*/ 0 w 349920"/>
                    <a:gd name="textAreaRight" fmla="*/ 350280 w 349920"/>
                    <a:gd name="textAreaTop" fmla="*/ 0 h 454320"/>
                    <a:gd name="textAreaBottom" fmla="*/ 454680 h 454320"/>
                  </a:gdLst>
                  <a:ahLst/>
                  <a:rect l="textAreaLeft" t="textAreaTop" r="textAreaRight" b="textAreaBottom"/>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384" name="Freeform 19"/>
                <p:cNvSpPr/>
                <p:nvPr/>
              </p:nvSpPr>
              <p:spPr>
                <a:xfrm>
                  <a:off x="3121560" y="2191320"/>
                  <a:ext cx="177120" cy="336240"/>
                </a:xfrm>
                <a:custGeom>
                  <a:avLst/>
                  <a:gdLst>
                    <a:gd name="textAreaLeft" fmla="*/ 0 w 177120"/>
                    <a:gd name="textAreaRight" fmla="*/ 177480 w 177120"/>
                    <a:gd name="textAreaTop" fmla="*/ 0 h 336240"/>
                    <a:gd name="textAreaBottom" fmla="*/ 336600 h 336240"/>
                  </a:gdLst>
                  <a:ahLst/>
                  <a:rect l="textAreaLeft" t="textAreaTop" r="textAreaRight" b="textAreaBottom"/>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385" name="Freeform 20"/>
                <p:cNvSpPr/>
                <p:nvPr/>
              </p:nvSpPr>
              <p:spPr>
                <a:xfrm>
                  <a:off x="3225960" y="2081880"/>
                  <a:ext cx="163440" cy="104400"/>
                </a:xfrm>
                <a:custGeom>
                  <a:avLst/>
                  <a:gdLst>
                    <a:gd name="textAreaLeft" fmla="*/ 0 w 163440"/>
                    <a:gd name="textAreaRight" fmla="*/ 163800 w 163440"/>
                    <a:gd name="textAreaTop" fmla="*/ 0 h 104400"/>
                    <a:gd name="textAreaBottom" fmla="*/ 104760 h 104400"/>
                  </a:gdLst>
                  <a:ahLst/>
                  <a:rect l="textAreaLeft" t="textAreaTop" r="textAreaRight" b="textAreaBottom"/>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386" name="组合 34"/>
              <p:cNvGrpSpPr/>
              <p:nvPr/>
            </p:nvGrpSpPr>
            <p:grpSpPr>
              <a:xfrm>
                <a:off x="5036400" y="1995120"/>
                <a:ext cx="604800" cy="602640"/>
                <a:chOff x="5036400" y="1995120"/>
                <a:chExt cx="604800" cy="602640"/>
              </a:xfrm>
            </p:grpSpPr>
            <p:sp>
              <p:nvSpPr>
                <p:cNvPr id="387" name="Freeform 11"/>
                <p:cNvSpPr/>
                <p:nvPr/>
              </p:nvSpPr>
              <p:spPr>
                <a:xfrm>
                  <a:off x="5218200" y="1995120"/>
                  <a:ext cx="423000" cy="592200"/>
                </a:xfrm>
                <a:custGeom>
                  <a:avLst/>
                  <a:gdLst>
                    <a:gd name="textAreaLeft" fmla="*/ 0 w 423000"/>
                    <a:gd name="textAreaRight" fmla="*/ 423360 w 423000"/>
                    <a:gd name="textAreaTop" fmla="*/ 0 h 592200"/>
                    <a:gd name="textAreaBottom" fmla="*/ 592560 h 592200"/>
                  </a:gdLst>
                  <a:ahLst/>
                  <a:rect l="textAreaLeft" t="textAreaTop" r="textAreaRight" b="textAreaBottom"/>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388" name="Freeform 12"/>
                <p:cNvSpPr/>
                <p:nvPr/>
              </p:nvSpPr>
              <p:spPr>
                <a:xfrm>
                  <a:off x="5036400" y="2027160"/>
                  <a:ext cx="227520" cy="570600"/>
                </a:xfrm>
                <a:custGeom>
                  <a:avLst/>
                  <a:gdLst>
                    <a:gd name="textAreaLeft" fmla="*/ 0 w 227520"/>
                    <a:gd name="textAreaRight" fmla="*/ 227880 w 227520"/>
                    <a:gd name="textAreaTop" fmla="*/ 0 h 570600"/>
                    <a:gd name="textAreaBottom" fmla="*/ 570960 h 570600"/>
                  </a:gdLst>
                  <a:ahLst/>
                  <a:rect l="textAreaLeft" t="textAreaTop" r="textAreaRight" b="textAreaBottom"/>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grpSp>
    </p:spTree>
  </p:cSld>
  <p:clrMap bg1="lt1" tx1="dk1" bg2="lt2" tx2="dk2" accent1="accent1" accent2="accent2" accent3="accent3" accent4="accent4" accent5="accent5" accent6="accent6" hlink="hlink" folHlink="folHlink"/>
  <p:sldLayoutIdLst>
    <p:sldLayoutId id="2147483683"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389" name="图片 4" descr=""/>
          <p:cNvPicPr/>
          <p:nvPr/>
        </p:nvPicPr>
        <p:blipFill>
          <a:blip r:embed="rId2"/>
          <a:stretch/>
        </p:blipFill>
        <p:spPr>
          <a:xfrm>
            <a:off x="0" y="720"/>
            <a:ext cx="5022360" cy="6856920"/>
          </a:xfrm>
          <a:prstGeom prst="rect">
            <a:avLst/>
          </a:prstGeom>
          <a:noFill/>
          <a:ln w="0">
            <a:noFill/>
          </a:ln>
        </p:spPr>
      </p:pic>
      <p:sp>
        <p:nvSpPr>
          <p:cNvPr id="390" name="矩形 白1"/>
          <p:cNvSpPr/>
          <p:nvPr/>
        </p:nvSpPr>
        <p:spPr>
          <a:xfrm rot="5400000">
            <a:off x="-917280" y="918000"/>
            <a:ext cx="6857640" cy="5022360"/>
          </a:xfrm>
          <a:prstGeom prst="rect">
            <a:avLst/>
          </a:prstGeom>
          <a:gradFill rotWithShape="0">
            <a:gsLst>
              <a:gs pos="0">
                <a:srgbClr val="ffffff"/>
              </a:gs>
              <a:gs pos="50000">
                <a:srgbClr val="ffffff">
                  <a:alpha val="50000"/>
                </a:srgbClr>
              </a:gs>
              <a:gs pos="100000">
                <a:srgbClr val="ffffff">
                  <a:alpha val="0"/>
                </a:srgbClr>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Tree>
  </p:cSld>
  <p:clrMap bg1="lt1" tx1="dk1" bg2="lt2" tx2="dk2" accent1="accent1" accent2="accent2" accent3="accent3" accent4="accent4" accent5="accent5" accent6="accent6" hlink="hlink" folHlink="folHlink"/>
  <p:sldLayoutIdLst>
    <p:sldLayoutId id="2147483685" r:id="rId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36" name="图片 42" descr=""/>
          <p:cNvPicPr/>
          <p:nvPr/>
        </p:nvPicPr>
        <p:blipFill>
          <a:blip r:embed="rId2"/>
          <a:stretch/>
        </p:blipFill>
        <p:spPr>
          <a:xfrm>
            <a:off x="4600440" y="133200"/>
            <a:ext cx="6791400" cy="6535440"/>
          </a:xfrm>
          <a:prstGeom prst="rect">
            <a:avLst/>
          </a:prstGeom>
          <a:noFill/>
          <a:ln w="0">
            <a:noFill/>
          </a:ln>
        </p:spPr>
      </p:pic>
      <p:sp>
        <p:nvSpPr>
          <p:cNvPr id="37" name="PlaceHolder 1"/>
          <p:cNvSpPr>
            <a:spLocks noGrp="1"/>
          </p:cNvSpPr>
          <p:nvPr>
            <p:ph type="body"/>
          </p:nvPr>
        </p:nvSpPr>
        <p:spPr>
          <a:xfrm>
            <a:off x="1287360" y="1483560"/>
            <a:ext cx="7373520" cy="2267280"/>
          </a:xfrm>
          <a:prstGeom prst="rect">
            <a:avLst/>
          </a:prstGeom>
          <a:noFill/>
          <a:ln w="0">
            <a:noFill/>
          </a:ln>
        </p:spPr>
        <p:txBody>
          <a:bodyPr numCol="1" spcCol="0" lIns="91440" rIns="91440" tIns="45720" bIns="45720" anchor="t">
            <a:normAutofit/>
          </a:bodyPr>
          <a:p>
            <a:pPr indent="0">
              <a:lnSpc>
                <a:spcPct val="90000"/>
              </a:lnSpc>
              <a:buNone/>
              <a:tabLst>
                <a:tab algn="l" pos="0"/>
              </a:tabLst>
            </a:pPr>
            <a:r>
              <a:rPr b="1" lang="zh-CN" sz="5600" strike="noStrike" u="none">
                <a:solidFill>
                  <a:schemeClr val="dk1"/>
                </a:solidFill>
                <a:uFillTx/>
                <a:latin typeface="微软雅黑"/>
                <a:ea typeface="微软雅黑"/>
              </a:rPr>
              <a:t>编辑母版文本样式</a:t>
            </a:r>
            <a:endParaRPr b="0" lang="en-US" sz="5600" strike="noStrike" u="none">
              <a:solidFill>
                <a:schemeClr val="dk1"/>
              </a:solidFill>
              <a:uFillTx/>
              <a:latin typeface="微软雅黑"/>
            </a:endParaRPr>
          </a:p>
          <a:p>
            <a:pPr indent="0">
              <a:lnSpc>
                <a:spcPct val="90000"/>
              </a:lnSpc>
              <a:buNone/>
              <a:tabLst>
                <a:tab algn="l" pos="0"/>
              </a:tabLst>
            </a:pPr>
            <a:r>
              <a:rPr b="1" lang="zh-CN" sz="5600" strike="noStrike" u="none">
                <a:solidFill>
                  <a:schemeClr val="dk1"/>
                </a:solidFill>
                <a:uFillTx/>
                <a:latin typeface="微软雅黑"/>
                <a:ea typeface="微软雅黑"/>
              </a:rPr>
              <a:t>输入标题</a:t>
            </a:r>
            <a:endParaRPr b="0" lang="en-US" sz="5600" strike="noStrike" u="none">
              <a:solidFill>
                <a:schemeClr val="dk1"/>
              </a:solidFill>
              <a:uFillTx/>
              <a:latin typeface="微软雅黑"/>
            </a:endParaRPr>
          </a:p>
        </p:txBody>
      </p:sp>
      <p:sp>
        <p:nvSpPr>
          <p:cNvPr id="38" name="矩形 8"/>
          <p:cNvSpPr/>
          <p:nvPr/>
        </p:nvSpPr>
        <p:spPr>
          <a:xfrm>
            <a:off x="0" y="1484280"/>
            <a:ext cx="666360" cy="4364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39" name="矩形 9"/>
          <p:cNvSpPr/>
          <p:nvPr/>
        </p:nvSpPr>
        <p:spPr>
          <a:xfrm>
            <a:off x="667440" y="1484280"/>
            <a:ext cx="402840" cy="43642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40" name="矩形 10"/>
          <p:cNvSpPr/>
          <p:nvPr/>
        </p:nvSpPr>
        <p:spPr>
          <a:xfrm>
            <a:off x="9258480" y="1484280"/>
            <a:ext cx="2929680" cy="4364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41" name="矩形 11"/>
          <p:cNvSpPr/>
          <p:nvPr/>
        </p:nvSpPr>
        <p:spPr>
          <a:xfrm>
            <a:off x="8882280" y="1484280"/>
            <a:ext cx="377640" cy="43642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42" name="文本框 40"/>
          <p:cNvSpPr/>
          <p:nvPr/>
        </p:nvSpPr>
        <p:spPr>
          <a:xfrm rot="16200000">
            <a:off x="-1443240" y="3524040"/>
            <a:ext cx="3169800" cy="2613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tabLst>
                <a:tab algn="l" pos="0"/>
              </a:tabLst>
            </a:pPr>
            <a:r>
              <a:rPr b="1" lang="en-US" sz="1100" strike="noStrike" u="none">
                <a:solidFill>
                  <a:srgbClr val="ffffff">
                    <a:alpha val="5000"/>
                  </a:srgbClr>
                </a:solidFill>
                <a:uFillTx/>
                <a:latin typeface="Arial"/>
                <a:ea typeface="微软雅黑"/>
              </a:rPr>
              <a:t>BEIJING INSTITUTE OF TECHNOLOGY</a:t>
            </a:r>
            <a:endParaRPr b="0" lang="en-US" sz="1100" strike="noStrike" u="none">
              <a:solidFill>
                <a:srgbClr val="000000"/>
              </a:solidFill>
              <a:uFillTx/>
              <a:latin typeface="Arial"/>
            </a:endParaRPr>
          </a:p>
        </p:txBody>
      </p:sp>
      <p:pic>
        <p:nvPicPr>
          <p:cNvPr id="43" name="图片 41" descr=""/>
          <p:cNvPicPr/>
          <p:nvPr/>
        </p:nvPicPr>
        <p:blipFill>
          <a:blip r:embed="rId3"/>
          <a:stretch/>
        </p:blipFill>
        <p:spPr>
          <a:xfrm>
            <a:off x="9452520" y="548280"/>
            <a:ext cx="2295000" cy="504360"/>
          </a:xfrm>
          <a:prstGeom prst="rect">
            <a:avLst/>
          </a:prstGeom>
          <a:noFill/>
          <a:ln w="0">
            <a:noFill/>
          </a:ln>
        </p:spPr>
      </p:pic>
      <p:cxnSp>
        <p:nvCxnSpPr>
          <p:cNvPr id="44" name="直接连接符 3"/>
          <p:cNvCxnSpPr/>
          <p:nvPr/>
        </p:nvCxnSpPr>
        <p:spPr>
          <a:xfrm>
            <a:off x="666720" y="1329120"/>
            <a:ext cx="360" cy="4714920"/>
          </a:xfrm>
          <a:prstGeom prst="straightConnector1">
            <a:avLst/>
          </a:prstGeom>
          <a:ln w="12700">
            <a:solidFill>
              <a:srgbClr val="ffffff"/>
            </a:solidFill>
          </a:ln>
        </p:spPr>
      </p:cxnSp>
      <p:cxnSp>
        <p:nvCxnSpPr>
          <p:cNvPr id="45" name="直接连接符 43"/>
          <p:cNvCxnSpPr/>
          <p:nvPr/>
        </p:nvCxnSpPr>
        <p:spPr>
          <a:xfrm>
            <a:off x="9258120" y="1280160"/>
            <a:ext cx="360" cy="4835520"/>
          </a:xfrm>
          <a:prstGeom prst="straightConnector1">
            <a:avLst/>
          </a:prstGeom>
          <a:ln w="12700">
            <a:solidFill>
              <a:srgbClr val="ffffff"/>
            </a:solidFill>
          </a:ln>
        </p:spPr>
      </p:cxnSp>
      <p:grpSp>
        <p:nvGrpSpPr>
          <p:cNvPr id="46" name="组合 44"/>
          <p:cNvGrpSpPr/>
          <p:nvPr/>
        </p:nvGrpSpPr>
        <p:grpSpPr>
          <a:xfrm>
            <a:off x="9834120" y="2044800"/>
            <a:ext cx="1778040" cy="3249360"/>
            <a:chOff x="9834120" y="2044800"/>
            <a:chExt cx="1778040" cy="3249360"/>
          </a:xfrm>
        </p:grpSpPr>
        <p:grpSp>
          <p:nvGrpSpPr>
            <p:cNvPr id="47" name="组合 45"/>
            <p:cNvGrpSpPr/>
            <p:nvPr/>
          </p:nvGrpSpPr>
          <p:grpSpPr>
            <a:xfrm>
              <a:off x="9834120" y="2065320"/>
              <a:ext cx="589320" cy="3222720"/>
              <a:chOff x="9834120" y="2065320"/>
              <a:chExt cx="589320" cy="3222720"/>
            </a:xfrm>
          </p:grpSpPr>
          <p:sp>
            <p:nvSpPr>
              <p:cNvPr id="48" name="Freeform 5"/>
              <p:cNvSpPr/>
              <p:nvPr/>
            </p:nvSpPr>
            <p:spPr>
              <a:xfrm>
                <a:off x="9838440" y="3811680"/>
                <a:ext cx="575640" cy="649440"/>
              </a:xfrm>
              <a:custGeom>
                <a:avLst/>
                <a:gdLst>
                  <a:gd name="textAreaLeft" fmla="*/ 0 w 575640"/>
                  <a:gd name="textAreaRight" fmla="*/ 576000 w 575640"/>
                  <a:gd name="textAreaTop" fmla="*/ 0 h 649440"/>
                  <a:gd name="textAreaBottom" fmla="*/ 649800 h 649440"/>
                </a:gdLst>
                <a:ahLst/>
                <a:rect l="textAreaLeft" t="textAreaTop" r="textAreaRight" b="textAreaBottom"/>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alpha val="5000"/>
                </a:schemeClr>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49" name="Freeform 6"/>
              <p:cNvSpPr/>
              <p:nvPr/>
            </p:nvSpPr>
            <p:spPr>
              <a:xfrm>
                <a:off x="9962640" y="4789080"/>
                <a:ext cx="331200" cy="498960"/>
              </a:xfrm>
              <a:custGeom>
                <a:avLst/>
                <a:gdLst>
                  <a:gd name="textAreaLeft" fmla="*/ 0 w 331200"/>
                  <a:gd name="textAreaRight" fmla="*/ 331560 w 331200"/>
                  <a:gd name="textAreaTop" fmla="*/ 0 h 498960"/>
                  <a:gd name="textAreaBottom" fmla="*/ 499320 h 498960"/>
                </a:gdLst>
                <a:ahLst/>
                <a:rect l="textAreaLeft" t="textAreaTop" r="textAreaRight" b="textAreaBottom"/>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alpha val="5000"/>
                </a:schemeClr>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nvGrpSpPr>
              <p:cNvPr id="50" name="组合 62"/>
              <p:cNvGrpSpPr/>
              <p:nvPr/>
            </p:nvGrpSpPr>
            <p:grpSpPr>
              <a:xfrm>
                <a:off x="9834120" y="2065320"/>
                <a:ext cx="589320" cy="731160"/>
                <a:chOff x="9834120" y="2065320"/>
                <a:chExt cx="589320" cy="731160"/>
              </a:xfrm>
            </p:grpSpPr>
            <p:sp>
              <p:nvSpPr>
                <p:cNvPr id="51" name="Freeform 7"/>
                <p:cNvSpPr/>
                <p:nvPr/>
              </p:nvSpPr>
              <p:spPr>
                <a:xfrm>
                  <a:off x="9834120" y="2065320"/>
                  <a:ext cx="589320" cy="479880"/>
                </a:xfrm>
                <a:custGeom>
                  <a:avLst/>
                  <a:gdLst>
                    <a:gd name="textAreaLeft" fmla="*/ 0 w 589320"/>
                    <a:gd name="textAreaRight" fmla="*/ 589680 w 589320"/>
                    <a:gd name="textAreaTop" fmla="*/ 0 h 479880"/>
                    <a:gd name="textAreaBottom" fmla="*/ 480240 h 479880"/>
                  </a:gdLst>
                  <a:ahLst/>
                  <a:rect l="textAreaLeft" t="textAreaTop" r="textAreaRight" b="textAreaBottom"/>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bg1">
                    <a:alpha val="5000"/>
                  </a:schemeClr>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52" name="Freeform 8"/>
                <p:cNvSpPr/>
                <p:nvPr/>
              </p:nvSpPr>
              <p:spPr>
                <a:xfrm>
                  <a:off x="9959040" y="2357640"/>
                  <a:ext cx="367200" cy="438840"/>
                </a:xfrm>
                <a:custGeom>
                  <a:avLst/>
                  <a:gdLst>
                    <a:gd name="textAreaLeft" fmla="*/ 0 w 367200"/>
                    <a:gd name="textAreaRight" fmla="*/ 367560 w 367200"/>
                    <a:gd name="textAreaTop" fmla="*/ 0 h 438840"/>
                    <a:gd name="textAreaBottom" fmla="*/ 439200 h 438840"/>
                  </a:gdLst>
                  <a:ahLst/>
                  <a:rect l="textAreaLeft" t="textAreaTop" r="textAreaRight" b="textAreaBottom"/>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bg1">
                    <a:alpha val="5000"/>
                  </a:schemeClr>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53" name="组合 63"/>
              <p:cNvGrpSpPr/>
              <p:nvPr/>
            </p:nvGrpSpPr>
            <p:grpSpPr>
              <a:xfrm>
                <a:off x="9959040" y="3124800"/>
                <a:ext cx="356400" cy="381960"/>
                <a:chOff x="9959040" y="3124800"/>
                <a:chExt cx="356400" cy="381960"/>
              </a:xfrm>
            </p:grpSpPr>
            <p:sp>
              <p:nvSpPr>
                <p:cNvPr id="54" name="Freeform 15"/>
                <p:cNvSpPr/>
                <p:nvPr/>
              </p:nvSpPr>
              <p:spPr>
                <a:xfrm>
                  <a:off x="9959040" y="3209760"/>
                  <a:ext cx="164160" cy="264600"/>
                </a:xfrm>
                <a:custGeom>
                  <a:avLst/>
                  <a:gdLst>
                    <a:gd name="textAreaLeft" fmla="*/ 0 w 164160"/>
                    <a:gd name="textAreaRight" fmla="*/ 164520 w 164160"/>
                    <a:gd name="textAreaTop" fmla="*/ 0 h 264600"/>
                    <a:gd name="textAreaBottom" fmla="*/ 264960 h 264600"/>
                  </a:gdLst>
                  <a:ahLst/>
                  <a:rect l="textAreaLeft" t="textAreaTop" r="textAreaRight" b="textAreaBottom"/>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bg1">
                    <a:alpha val="5000"/>
                  </a:schemeClr>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55" name="Freeform 16"/>
                <p:cNvSpPr/>
                <p:nvPr/>
              </p:nvSpPr>
              <p:spPr>
                <a:xfrm>
                  <a:off x="10136160" y="3133800"/>
                  <a:ext cx="179280" cy="372960"/>
                </a:xfrm>
                <a:custGeom>
                  <a:avLst/>
                  <a:gdLst>
                    <a:gd name="textAreaLeft" fmla="*/ 0 w 179280"/>
                    <a:gd name="textAreaRight" fmla="*/ 179640 w 179280"/>
                    <a:gd name="textAreaTop" fmla="*/ 0 h 372960"/>
                    <a:gd name="textAreaBottom" fmla="*/ 373320 h 372960"/>
                  </a:gdLst>
                  <a:ahLst/>
                  <a:rect l="textAreaLeft" t="textAreaTop" r="textAreaRight" b="textAreaBottom"/>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bg1">
                    <a:alpha val="5000"/>
                  </a:schemeClr>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56" name="Freeform 17"/>
                <p:cNvSpPr/>
                <p:nvPr/>
              </p:nvSpPr>
              <p:spPr>
                <a:xfrm>
                  <a:off x="10052280" y="3124800"/>
                  <a:ext cx="117720" cy="68400"/>
                </a:xfrm>
                <a:custGeom>
                  <a:avLst/>
                  <a:gdLst>
                    <a:gd name="textAreaLeft" fmla="*/ 0 w 117720"/>
                    <a:gd name="textAreaRight" fmla="*/ 118080 w 117720"/>
                    <a:gd name="textAreaTop" fmla="*/ 0 h 68400"/>
                    <a:gd name="textAreaBottom" fmla="*/ 68760 h 68400"/>
                  </a:gdLst>
                  <a:ahLst/>
                  <a:rect l="textAreaLeft" t="textAreaTop" r="textAreaRight" b="textAreaBottom"/>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bg1">
                    <a:alpha val="5000"/>
                  </a:schemeClr>
                </a:solidFill>
                <a:ln w="0">
                  <a:noFill/>
                </a:ln>
              </p:spPr>
              <p:style>
                <a:lnRef idx="0"/>
                <a:fillRef idx="0"/>
                <a:effectRef idx="0"/>
                <a:fontRef idx="minor"/>
              </p:style>
              <p:txBody>
                <a:bodyPr numCol="1" spcCol="0" tIns="34200" bIns="3420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grpSp>
          <p:nvGrpSpPr>
            <p:cNvPr id="57" name="组合 46"/>
            <p:cNvGrpSpPr/>
            <p:nvPr/>
          </p:nvGrpSpPr>
          <p:grpSpPr>
            <a:xfrm>
              <a:off x="11021040" y="2044800"/>
              <a:ext cx="591120" cy="3249360"/>
              <a:chOff x="11021040" y="2044800"/>
              <a:chExt cx="591120" cy="3249360"/>
            </a:xfrm>
          </p:grpSpPr>
          <p:grpSp>
            <p:nvGrpSpPr>
              <p:cNvPr id="58" name="组合 47"/>
              <p:cNvGrpSpPr/>
              <p:nvPr/>
            </p:nvGrpSpPr>
            <p:grpSpPr>
              <a:xfrm>
                <a:off x="11037960" y="3859920"/>
                <a:ext cx="521280" cy="548280"/>
                <a:chOff x="11037960" y="3859920"/>
                <a:chExt cx="521280" cy="548280"/>
              </a:xfrm>
            </p:grpSpPr>
            <p:sp>
              <p:nvSpPr>
                <p:cNvPr id="59" name="Freeform 9"/>
                <p:cNvSpPr/>
                <p:nvPr/>
              </p:nvSpPr>
              <p:spPr>
                <a:xfrm>
                  <a:off x="11037960" y="3900960"/>
                  <a:ext cx="271440" cy="461160"/>
                </a:xfrm>
                <a:custGeom>
                  <a:avLst/>
                  <a:gdLst>
                    <a:gd name="textAreaLeft" fmla="*/ 0 w 271440"/>
                    <a:gd name="textAreaRight" fmla="*/ 271800 w 271440"/>
                    <a:gd name="textAreaTop" fmla="*/ 0 h 461160"/>
                    <a:gd name="textAreaBottom" fmla="*/ 461520 h 461160"/>
                  </a:gdLst>
                  <a:ahLst/>
                  <a:rect l="textAreaLeft" t="textAreaTop" r="textAreaRight" b="textAreaBottom"/>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bg1">
                    <a:alpha val="5000"/>
                  </a:schemeClr>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60" name="Freeform 10"/>
                <p:cNvSpPr/>
                <p:nvPr/>
              </p:nvSpPr>
              <p:spPr>
                <a:xfrm>
                  <a:off x="11304720" y="3859920"/>
                  <a:ext cx="254520" cy="548280"/>
                </a:xfrm>
                <a:custGeom>
                  <a:avLst/>
                  <a:gdLst>
                    <a:gd name="textAreaLeft" fmla="*/ 0 w 254520"/>
                    <a:gd name="textAreaRight" fmla="*/ 254880 w 254520"/>
                    <a:gd name="textAreaTop" fmla="*/ 0 h 548280"/>
                    <a:gd name="textAreaBottom" fmla="*/ 548640 h 548280"/>
                  </a:gdLst>
                  <a:ahLst/>
                  <a:rect l="textAreaLeft" t="textAreaTop" r="textAreaRight" b="textAreaBottom"/>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bg1">
                    <a:alpha val="5000"/>
                  </a:schemeClr>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61" name="组合 48"/>
              <p:cNvGrpSpPr/>
              <p:nvPr/>
            </p:nvGrpSpPr>
            <p:grpSpPr>
              <a:xfrm>
                <a:off x="11021040" y="2044800"/>
                <a:ext cx="591120" cy="747000"/>
                <a:chOff x="11021040" y="2044800"/>
                <a:chExt cx="591120" cy="747000"/>
              </a:xfrm>
            </p:grpSpPr>
            <p:sp>
              <p:nvSpPr>
                <p:cNvPr id="62" name="Freeform 13"/>
                <p:cNvSpPr/>
                <p:nvPr/>
              </p:nvSpPr>
              <p:spPr>
                <a:xfrm>
                  <a:off x="11021040" y="2044800"/>
                  <a:ext cx="591120" cy="705600"/>
                </a:xfrm>
                <a:custGeom>
                  <a:avLst/>
                  <a:gdLst>
                    <a:gd name="textAreaLeft" fmla="*/ 0 w 591120"/>
                    <a:gd name="textAreaRight" fmla="*/ 591480 w 591120"/>
                    <a:gd name="textAreaTop" fmla="*/ 0 h 705600"/>
                    <a:gd name="textAreaBottom" fmla="*/ 705960 h 705600"/>
                  </a:gdLst>
                  <a:ahLst/>
                  <a:rect l="textAreaLeft" t="textAreaTop" r="textAreaRight" b="textAreaBottom"/>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bg1">
                    <a:alpha val="5000"/>
                  </a:schemeClr>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63" name="Freeform 14"/>
                <p:cNvSpPr/>
                <p:nvPr/>
              </p:nvSpPr>
              <p:spPr>
                <a:xfrm>
                  <a:off x="11183400" y="2595600"/>
                  <a:ext cx="73080" cy="196200"/>
                </a:xfrm>
                <a:custGeom>
                  <a:avLst/>
                  <a:gdLst>
                    <a:gd name="textAreaLeft" fmla="*/ 0 w 73080"/>
                    <a:gd name="textAreaRight" fmla="*/ 73440 w 73080"/>
                    <a:gd name="textAreaTop" fmla="*/ 0 h 196200"/>
                    <a:gd name="textAreaBottom" fmla="*/ 196560 h 196200"/>
                  </a:gdLst>
                  <a:ahLst/>
                  <a:rect l="textAreaLeft" t="textAreaTop" r="textAreaRight" b="textAreaBottom"/>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bg1">
                    <a:alpha val="5000"/>
                  </a:schemeClr>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64" name="组合 49"/>
              <p:cNvGrpSpPr/>
              <p:nvPr/>
            </p:nvGrpSpPr>
            <p:grpSpPr>
              <a:xfrm>
                <a:off x="11127960" y="3130560"/>
                <a:ext cx="396000" cy="341640"/>
                <a:chOff x="11127960" y="3130560"/>
                <a:chExt cx="396000" cy="341640"/>
              </a:xfrm>
            </p:grpSpPr>
            <p:sp>
              <p:nvSpPr>
                <p:cNvPr id="65" name="Freeform 18"/>
                <p:cNvSpPr/>
                <p:nvPr/>
              </p:nvSpPr>
              <p:spPr>
                <a:xfrm>
                  <a:off x="11261160" y="3130560"/>
                  <a:ext cx="262800" cy="341640"/>
                </a:xfrm>
                <a:custGeom>
                  <a:avLst/>
                  <a:gdLst>
                    <a:gd name="textAreaLeft" fmla="*/ 0 w 262800"/>
                    <a:gd name="textAreaRight" fmla="*/ 263160 w 262800"/>
                    <a:gd name="textAreaTop" fmla="*/ 0 h 341640"/>
                    <a:gd name="textAreaBottom" fmla="*/ 342000 h 341640"/>
                  </a:gdLst>
                  <a:ahLst/>
                  <a:rect l="textAreaLeft" t="textAreaTop" r="textAreaRight" b="textAreaBottom"/>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bg1">
                    <a:alpha val="5000"/>
                  </a:schemeClr>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66" name="Freeform 19"/>
                <p:cNvSpPr/>
                <p:nvPr/>
              </p:nvSpPr>
              <p:spPr>
                <a:xfrm>
                  <a:off x="11127960" y="3215880"/>
                  <a:ext cx="132840" cy="252720"/>
                </a:xfrm>
                <a:custGeom>
                  <a:avLst/>
                  <a:gdLst>
                    <a:gd name="textAreaLeft" fmla="*/ 0 w 132840"/>
                    <a:gd name="textAreaRight" fmla="*/ 133200 w 132840"/>
                    <a:gd name="textAreaTop" fmla="*/ 0 h 252720"/>
                    <a:gd name="textAreaBottom" fmla="*/ 253080 h 252720"/>
                  </a:gdLst>
                  <a:ahLst/>
                  <a:rect l="textAreaLeft" t="textAreaTop" r="textAreaRight" b="textAreaBottom"/>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bg1">
                    <a:alpha val="5000"/>
                  </a:schemeClr>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67" name="Freeform 20"/>
                <p:cNvSpPr/>
                <p:nvPr/>
              </p:nvSpPr>
              <p:spPr>
                <a:xfrm>
                  <a:off x="11206440" y="3133800"/>
                  <a:ext cx="122760" cy="78120"/>
                </a:xfrm>
                <a:custGeom>
                  <a:avLst/>
                  <a:gdLst>
                    <a:gd name="textAreaLeft" fmla="*/ 0 w 122760"/>
                    <a:gd name="textAreaRight" fmla="*/ 123120 w 122760"/>
                    <a:gd name="textAreaTop" fmla="*/ 0 h 78120"/>
                    <a:gd name="textAreaBottom" fmla="*/ 78480 h 78120"/>
                  </a:gdLst>
                  <a:ahLst/>
                  <a:rect l="textAreaLeft" t="textAreaTop" r="textAreaRight" b="textAreaBottom"/>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bg1">
                    <a:alpha val="5000"/>
                  </a:schemeClr>
                </a:solidFill>
                <a:ln w="0">
                  <a:noFill/>
                </a:ln>
              </p:spPr>
              <p:style>
                <a:lnRef idx="0"/>
                <a:fillRef idx="0"/>
                <a:effectRef idx="0"/>
                <a:fontRef idx="minor"/>
              </p:style>
              <p:txBody>
                <a:bodyPr numCol="1" spcCol="0" tIns="39240" bIns="3924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68" name="组合 50"/>
              <p:cNvGrpSpPr/>
              <p:nvPr/>
            </p:nvGrpSpPr>
            <p:grpSpPr>
              <a:xfrm>
                <a:off x="11074320" y="4800600"/>
                <a:ext cx="484920" cy="493560"/>
                <a:chOff x="11074320" y="4800600"/>
                <a:chExt cx="484920" cy="493560"/>
              </a:xfrm>
            </p:grpSpPr>
            <p:sp>
              <p:nvSpPr>
                <p:cNvPr id="69" name="Freeform 11"/>
                <p:cNvSpPr/>
                <p:nvPr/>
              </p:nvSpPr>
              <p:spPr>
                <a:xfrm>
                  <a:off x="11211120" y="4800600"/>
                  <a:ext cx="348120" cy="487440"/>
                </a:xfrm>
                <a:custGeom>
                  <a:avLst/>
                  <a:gdLst>
                    <a:gd name="textAreaLeft" fmla="*/ 0 w 348120"/>
                    <a:gd name="textAreaRight" fmla="*/ 348480 w 348120"/>
                    <a:gd name="textAreaTop" fmla="*/ 0 h 487440"/>
                    <a:gd name="textAreaBottom" fmla="*/ 487800 h 487440"/>
                  </a:gdLst>
                  <a:ahLst/>
                  <a:rect l="textAreaLeft" t="textAreaTop" r="textAreaRight" b="textAreaBottom"/>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alpha val="5000"/>
                  </a:schemeClr>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70" name="Freeform 12"/>
                <p:cNvSpPr/>
                <p:nvPr/>
              </p:nvSpPr>
              <p:spPr>
                <a:xfrm>
                  <a:off x="11074320" y="4824720"/>
                  <a:ext cx="187200" cy="469440"/>
                </a:xfrm>
                <a:custGeom>
                  <a:avLst/>
                  <a:gdLst>
                    <a:gd name="textAreaLeft" fmla="*/ 0 w 187200"/>
                    <a:gd name="textAreaRight" fmla="*/ 187560 w 187200"/>
                    <a:gd name="textAreaTop" fmla="*/ 0 h 469440"/>
                    <a:gd name="textAreaBottom" fmla="*/ 469800 h 469440"/>
                  </a:gdLst>
                  <a:ahLst/>
                  <a:rect l="textAreaLeft" t="textAreaTop" r="textAreaRight" b="textAreaBottom"/>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alpha val="5000"/>
                  </a:schemeClr>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grpSp>
      <p:sp>
        <p:nvSpPr>
          <p:cNvPr id="71" name="PlaceHolder 2"/>
          <p:cNvSpPr>
            <a:spLocks noGrp="1"/>
          </p:cNvSpPr>
          <p:nvPr>
            <p:ph type="body"/>
          </p:nvPr>
        </p:nvSpPr>
        <p:spPr>
          <a:xfrm>
            <a:off x="1287360" y="4461120"/>
            <a:ext cx="7373520" cy="1199520"/>
          </a:xfrm>
          <a:prstGeom prst="rect">
            <a:avLst/>
          </a:prstGeom>
          <a:noFill/>
          <a:ln w="0">
            <a:noFill/>
          </a:ln>
        </p:spPr>
        <p:txBody>
          <a:bodyPr numCol="1" spcCol="0" lIns="91440" rIns="91440" tIns="45720" bIns="45720" anchor="t">
            <a:normAutofit lnSpcReduction="9999"/>
          </a:bodyPr>
          <a:p>
            <a:pPr indent="0">
              <a:lnSpc>
                <a:spcPct val="90000"/>
              </a:lnSpc>
              <a:spcBef>
                <a:spcPts val="1001"/>
              </a:spcBef>
              <a:buNone/>
              <a:tabLst>
                <a:tab algn="l" pos="0"/>
              </a:tabLst>
            </a:pPr>
            <a:r>
              <a:rPr b="0" lang="zh-CN" sz="2000" strike="noStrike" u="none">
                <a:solidFill>
                  <a:schemeClr val="dk1"/>
                </a:solidFill>
                <a:uFillTx/>
                <a:latin typeface="微软雅黑"/>
                <a:ea typeface="微软雅黑"/>
              </a:rPr>
              <a:t>答辩人：北小理</a:t>
            </a:r>
            <a:endParaRPr b="0" lang="en-US" sz="2000" strike="noStrike" u="none">
              <a:solidFill>
                <a:schemeClr val="dk1"/>
              </a:solidFill>
              <a:uFillTx/>
              <a:latin typeface="微软雅黑"/>
            </a:endParaRPr>
          </a:p>
          <a:p>
            <a:pPr indent="0">
              <a:lnSpc>
                <a:spcPct val="90000"/>
              </a:lnSpc>
              <a:spcBef>
                <a:spcPts val="1001"/>
              </a:spcBef>
              <a:buNone/>
              <a:tabLst>
                <a:tab algn="l" pos="0"/>
              </a:tabLst>
            </a:pPr>
            <a:r>
              <a:rPr b="0" lang="zh-CN" sz="2000" strike="noStrike" u="none">
                <a:solidFill>
                  <a:schemeClr val="dk1"/>
                </a:solidFill>
                <a:uFillTx/>
                <a:latin typeface="微软雅黑"/>
                <a:ea typeface="微软雅黑"/>
              </a:rPr>
              <a:t>导　师：京小工</a:t>
            </a:r>
            <a:endParaRPr b="0" lang="en-US" sz="2000" strike="noStrike" u="none">
              <a:solidFill>
                <a:schemeClr val="dk1"/>
              </a:solidFill>
              <a:uFillTx/>
              <a:latin typeface="微软雅黑"/>
            </a:endParaRPr>
          </a:p>
          <a:p>
            <a:pPr indent="0">
              <a:lnSpc>
                <a:spcPct val="90000"/>
              </a:lnSpc>
              <a:spcBef>
                <a:spcPts val="1001"/>
              </a:spcBef>
              <a:buNone/>
              <a:tabLst>
                <a:tab algn="l" pos="0"/>
              </a:tabLst>
            </a:pPr>
            <a:r>
              <a:rPr b="0" lang="zh-CN" sz="2000" strike="noStrike" u="none">
                <a:solidFill>
                  <a:schemeClr val="dk1"/>
                </a:solidFill>
                <a:uFillTx/>
                <a:latin typeface="微软雅黑"/>
                <a:ea typeface="微软雅黑"/>
              </a:rPr>
              <a:t>时　间：</a:t>
            </a:r>
            <a:fld id="{4946AAB9-8F24-4DE3-B080-3A4568C065A4}" type="datetime1">
              <a:rPr b="0" lang="en-US" sz="2000" strike="noStrike" u="none">
                <a:solidFill>
                  <a:schemeClr val="dk1"/>
                </a:solidFill>
                <a:uFillTx/>
                <a:latin typeface="微软雅黑"/>
                <a:ea typeface="微软雅黑"/>
              </a:rPr>
              <a:t>2025/5/22</a:t>
            </a:fld>
            <a:endParaRPr b="0" lang="en-US" sz="2000" strike="noStrike" u="none">
              <a:solidFill>
                <a:schemeClr val="dk1"/>
              </a:solidFill>
              <a:uFillTx/>
              <a:latin typeface="微软雅黑"/>
            </a:endParaRPr>
          </a:p>
        </p:txBody>
      </p:sp>
    </p:spTree>
  </p:cSld>
  <p:clrMap bg1="lt1" tx1="dk1" bg2="lt2" tx2="dk2" accent1="accent1" accent2="accent2" accent3="accent3" accent4="accent4" accent5="accent5" accent6="accent6" hlink="hlink" folHlink="folHlink"/>
  <p:sldLayoutIdLst>
    <p:sldLayoutId id="2147483651" r:id="rId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91" name="矩形 4"/>
          <p:cNvSpPr/>
          <p:nvPr/>
        </p:nvSpPr>
        <p:spPr>
          <a:xfrm>
            <a:off x="0" y="2288880"/>
            <a:ext cx="12191760" cy="1965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pic>
        <p:nvPicPr>
          <p:cNvPr id="392" name="图片 1" descr=""/>
          <p:cNvPicPr/>
          <p:nvPr/>
        </p:nvPicPr>
        <p:blipFill>
          <a:blip r:embed="rId2"/>
          <a:srcRect l="0" t="15556" r="0" b="38702"/>
          <a:stretch/>
        </p:blipFill>
        <p:spPr>
          <a:xfrm>
            <a:off x="0" y="0"/>
            <a:ext cx="12191760" cy="2289960"/>
          </a:xfrm>
          <a:prstGeom prst="rect">
            <a:avLst/>
          </a:prstGeom>
          <a:noFill/>
          <a:ln w="0">
            <a:noFill/>
          </a:ln>
        </p:spPr>
      </p:pic>
      <p:sp>
        <p:nvSpPr>
          <p:cNvPr id="393" name="矩形 9"/>
          <p:cNvSpPr/>
          <p:nvPr/>
        </p:nvSpPr>
        <p:spPr>
          <a:xfrm>
            <a:off x="0" y="-7920"/>
            <a:ext cx="12191760" cy="229788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pic>
        <p:nvPicPr>
          <p:cNvPr id="394" name="图片 10" descr=""/>
          <p:cNvPicPr/>
          <p:nvPr/>
        </p:nvPicPr>
        <p:blipFill>
          <a:blip r:embed="rId3"/>
          <a:stretch/>
        </p:blipFill>
        <p:spPr>
          <a:xfrm>
            <a:off x="5024520" y="841320"/>
            <a:ext cx="2143080" cy="599400"/>
          </a:xfrm>
          <a:prstGeom prst="rect">
            <a:avLst/>
          </a:prstGeom>
          <a:noFill/>
          <a:ln w="0">
            <a:noFill/>
          </a:ln>
        </p:spPr>
      </p:pic>
      <p:cxnSp>
        <p:nvCxnSpPr>
          <p:cNvPr id="395" name="直接连接符 3"/>
          <p:cNvCxnSpPr/>
          <p:nvPr/>
        </p:nvCxnSpPr>
        <p:spPr>
          <a:xfrm>
            <a:off x="-81360" y="2288880"/>
            <a:ext cx="12340080" cy="360"/>
          </a:xfrm>
          <a:prstGeom prst="straightConnector1">
            <a:avLst/>
          </a:prstGeom>
          <a:ln w="19050">
            <a:solidFill>
              <a:srgbClr val="ffffff"/>
            </a:solidFill>
          </a:ln>
        </p:spPr>
      </p:cxnSp>
    </p:spTree>
  </p:cSld>
  <p:clrMap bg1="lt1" tx1="dk1" bg2="lt2" tx2="dk2" accent1="accent1" accent2="accent2" accent3="accent3" accent4="accent4" accent5="accent5" accent6="accent6" hlink="hlink" folHlink="folHlink"/>
  <p:sldLayoutIdLst>
    <p:sldLayoutId id="2147483687" r:id="rId4"/>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96" name="PA-矩形 7"/>
          <p:cNvSpPr/>
          <p:nvPr/>
        </p:nvSpPr>
        <p:spPr>
          <a:xfrm>
            <a:off x="0" y="0"/>
            <a:ext cx="121917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397" name="PA-矩形 7"/>
          <p:cNvSpPr/>
          <p:nvPr/>
        </p:nvSpPr>
        <p:spPr>
          <a:xfrm>
            <a:off x="0" y="0"/>
            <a:ext cx="12191760" cy="6857640"/>
          </a:xfrm>
          <a:prstGeom prst="rect">
            <a:avLst/>
          </a:prstGeom>
          <a:gradFill rotWithShape="0">
            <a:gsLst>
              <a:gs pos="0">
                <a:srgbClr val="006c39">
                  <a:alpha val="0"/>
                </a:srgbClr>
              </a:gs>
              <a:gs pos="52200">
                <a:srgbClr val="006c39"/>
              </a:gs>
              <a:gs pos="100000">
                <a:srgbClr val="006c39">
                  <a:alpha val="0"/>
                </a:srgbClr>
              </a:gs>
            </a:gsLst>
            <a:lin ang="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cxnSp>
        <p:nvCxnSpPr>
          <p:cNvPr id="398" name="直接连接符 3"/>
          <p:cNvCxnSpPr/>
          <p:nvPr/>
        </p:nvCxnSpPr>
        <p:spPr>
          <a:xfrm>
            <a:off x="5723280" y="1294560"/>
            <a:ext cx="745560" cy="360"/>
          </a:xfrm>
          <a:prstGeom prst="straightConnector1">
            <a:avLst/>
          </a:prstGeom>
          <a:ln w="12700">
            <a:solidFill>
              <a:srgbClr val="ffffff"/>
            </a:solidFill>
          </a:ln>
        </p:spPr>
      </p:cxnSp>
      <p:cxnSp>
        <p:nvCxnSpPr>
          <p:cNvPr id="399" name="直接连接符 4"/>
          <p:cNvCxnSpPr/>
          <p:nvPr/>
        </p:nvCxnSpPr>
        <p:spPr>
          <a:xfrm>
            <a:off x="5723280" y="5613120"/>
            <a:ext cx="745560" cy="360"/>
          </a:xfrm>
          <a:prstGeom prst="straightConnector1">
            <a:avLst/>
          </a:prstGeom>
          <a:ln w="12700">
            <a:solidFill>
              <a:srgbClr val="ffffff"/>
            </a:solidFill>
          </a:ln>
        </p:spPr>
      </p:cxnSp>
      <p:pic>
        <p:nvPicPr>
          <p:cNvPr id="400" name="图片 12" descr=""/>
          <p:cNvPicPr/>
          <p:nvPr/>
        </p:nvPicPr>
        <p:blipFill>
          <a:blip r:embed="rId2"/>
          <a:srcRect l="49476" t="0" r="0" b="0"/>
          <a:stretch/>
        </p:blipFill>
        <p:spPr>
          <a:xfrm>
            <a:off x="-34560" y="163080"/>
            <a:ext cx="3297960" cy="6531120"/>
          </a:xfrm>
          <a:prstGeom prst="rect">
            <a:avLst/>
          </a:prstGeom>
          <a:noFill/>
          <a:ln w="0">
            <a:noFill/>
          </a:ln>
        </p:spPr>
      </p:pic>
      <p:pic>
        <p:nvPicPr>
          <p:cNvPr id="401" name="图片 13" descr=""/>
          <p:cNvPicPr/>
          <p:nvPr/>
        </p:nvPicPr>
        <p:blipFill>
          <a:blip r:embed="rId3"/>
          <a:srcRect l="0" t="0" r="49915" b="0"/>
          <a:stretch/>
        </p:blipFill>
        <p:spPr>
          <a:xfrm>
            <a:off x="8928360" y="163080"/>
            <a:ext cx="3269160" cy="653112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689" r:id="rId4"/>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02" name="文本框 7"/>
          <p:cNvSpPr/>
          <p:nvPr/>
        </p:nvSpPr>
        <p:spPr>
          <a:xfrm rot="16200000">
            <a:off x="-1631160" y="2660400"/>
            <a:ext cx="5400000" cy="13086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tabLst>
                <a:tab algn="l" pos="0"/>
              </a:tabLst>
            </a:pPr>
            <a:r>
              <a:rPr b="1" lang="en-US" sz="8000" spc="51" strike="noStrike" u="none">
                <a:solidFill>
                  <a:srgbClr val="d9d9d9"/>
                </a:solidFill>
                <a:uFillTx/>
                <a:latin typeface="微软雅黑"/>
                <a:ea typeface="微软雅黑"/>
              </a:rPr>
              <a:t>Contents</a:t>
            </a:r>
            <a:r>
              <a:rPr b="1" lang="en-US" sz="4400" spc="51" strike="noStrike" u="none">
                <a:solidFill>
                  <a:srgbClr val="a13f0b"/>
                </a:solidFill>
                <a:uFillTx/>
                <a:latin typeface="微软雅黑"/>
                <a:ea typeface="微软雅黑"/>
              </a:rPr>
              <a:t>■</a:t>
            </a:r>
            <a:endParaRPr b="0" lang="en-US" sz="4400" strike="noStrike" u="none">
              <a:solidFill>
                <a:srgbClr val="000000"/>
              </a:solidFill>
              <a:uFillTx/>
              <a:latin typeface="Arial"/>
            </a:endParaRPr>
          </a:p>
        </p:txBody>
      </p:sp>
      <p:sp>
        <p:nvSpPr>
          <p:cNvPr id="403" name="文本框 8"/>
          <p:cNvSpPr/>
          <p:nvPr/>
        </p:nvSpPr>
        <p:spPr>
          <a:xfrm>
            <a:off x="1116720" y="3752280"/>
            <a:ext cx="738360" cy="2246400"/>
          </a:xfrm>
          <a:prstGeom prst="rect">
            <a:avLst/>
          </a:prstGeom>
          <a:noFill/>
          <a:ln w="0">
            <a:noFill/>
          </a:ln>
        </p:spPr>
        <p:style>
          <a:lnRef idx="0"/>
          <a:fillRef idx="0"/>
          <a:effectRef idx="0"/>
          <a:fontRef idx="minor"/>
        </p:style>
        <p:txBody>
          <a:bodyPr wrap="none" lIns="45000" rIns="45000" tIns="90000" bIns="90000" anchor="t" vert="eaVert">
            <a:noAutofit/>
          </a:bodyPr>
          <a:p>
            <a:pPr defTabSz="914400">
              <a:lnSpc>
                <a:spcPct val="100000"/>
              </a:lnSpc>
              <a:tabLst>
                <a:tab algn="l" pos="0"/>
              </a:tabLst>
            </a:pPr>
            <a:r>
              <a:rPr b="1" lang="zh-CN" sz="3600" spc="601" strike="noStrike" u="none">
                <a:solidFill>
                  <a:srgbClr val="006c39"/>
                </a:solidFill>
                <a:uFillTx/>
                <a:latin typeface="Century Gothic"/>
                <a:ea typeface="微软雅黑"/>
              </a:rPr>
              <a:t>结构大纲</a:t>
            </a:r>
            <a:endParaRPr b="0" lang="en-US" sz="3600" strike="noStrike" u="none">
              <a:solidFill>
                <a:srgbClr val="000000"/>
              </a:solidFill>
              <a:uFillTx/>
              <a:latin typeface="Arial"/>
            </a:endParaRPr>
          </a:p>
        </p:txBody>
      </p:sp>
      <p:sp>
        <p:nvSpPr>
          <p:cNvPr id="404" name="文本框 11"/>
          <p:cNvSpPr/>
          <p:nvPr/>
        </p:nvSpPr>
        <p:spPr>
          <a:xfrm>
            <a:off x="9536040" y="6600960"/>
            <a:ext cx="2490840" cy="242280"/>
          </a:xfrm>
          <a:prstGeom prst="rect">
            <a:avLst/>
          </a:prstGeom>
          <a:noFill/>
          <a:ln w="0">
            <a:noFill/>
          </a:ln>
        </p:spPr>
        <p:style>
          <a:lnRef idx="0"/>
          <a:fillRef idx="0"/>
          <a:effectRef idx="0"/>
          <a:fontRef idx="minor"/>
        </p:style>
        <p:txBody>
          <a:bodyPr wrap="none" lIns="90000" rIns="90000" tIns="45000" bIns="45000" anchor="t">
            <a:spAutoFit/>
          </a:bodyPr>
          <a:p>
            <a:pPr algn="r" defTabSz="914400">
              <a:lnSpc>
                <a:spcPct val="100000"/>
              </a:lnSpc>
              <a:tabLst>
                <a:tab algn="l" pos="0"/>
              </a:tabLst>
            </a:pPr>
            <a:r>
              <a:rPr b="0" lang="en-US" sz="1000" strike="noStrike" u="none">
                <a:solidFill>
                  <a:srgbClr val="ffffff"/>
                </a:solidFill>
                <a:uFillTx/>
                <a:latin typeface="Arial"/>
                <a:ea typeface="微软雅黑"/>
              </a:rPr>
              <a:t>BEIJING INSTITUTE OF TECHNOLOGY</a:t>
            </a:r>
            <a:endParaRPr b="0" lang="en-US" sz="1000" strike="noStrike" u="none">
              <a:solidFill>
                <a:srgbClr val="000000"/>
              </a:solidFill>
              <a:uFillTx/>
              <a:latin typeface="Arial"/>
            </a:endParaRPr>
          </a:p>
        </p:txBody>
      </p:sp>
      <p:pic>
        <p:nvPicPr>
          <p:cNvPr id="405" name="图片 56" descr=""/>
          <p:cNvPicPr/>
          <p:nvPr/>
        </p:nvPicPr>
        <p:blipFill>
          <a:blip r:embed="rId2"/>
          <a:stretch/>
        </p:blipFill>
        <p:spPr>
          <a:xfrm>
            <a:off x="10041120" y="78480"/>
            <a:ext cx="2025000" cy="566640"/>
          </a:xfrm>
          <a:prstGeom prst="rect">
            <a:avLst/>
          </a:prstGeom>
          <a:noFill/>
          <a:ln w="0">
            <a:noFill/>
          </a:ln>
        </p:spPr>
      </p:pic>
      <p:sp>
        <p:nvSpPr>
          <p:cNvPr id="406" name="任意多边形: 形状 59"/>
          <p:cNvSpPr/>
          <p:nvPr/>
        </p:nvSpPr>
        <p:spPr>
          <a:xfrm flipH="1">
            <a:off x="-1353240" y="0"/>
            <a:ext cx="13544280" cy="1056960"/>
          </a:xfrm>
          <a:custGeom>
            <a:avLst/>
            <a:gdLst>
              <a:gd name="textAreaLeft" fmla="*/ -360 w 13544280"/>
              <a:gd name="textAreaRight" fmla="*/ 13544280 w 13544280"/>
              <a:gd name="textAreaTop" fmla="*/ 0 h 1056960"/>
              <a:gd name="textAreaBottom" fmla="*/ 1057320 h 1056960"/>
            </a:gdLst>
            <a:ahLst/>
            <a:rect l="textAreaLeft" t="textAreaTop" r="textAreaRight" b="textAreaBottom"/>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rotWithShape="0">
            <a:gsLst>
              <a:gs pos="0">
                <a:srgbClr val="006c39"/>
              </a:gs>
              <a:gs pos="100000">
                <a:srgbClr val="00512b"/>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pic>
        <p:nvPicPr>
          <p:cNvPr id="407" name="图片 82" descr=""/>
          <p:cNvPicPr/>
          <p:nvPr/>
        </p:nvPicPr>
        <p:blipFill>
          <a:blip r:embed="rId3"/>
          <a:stretch/>
        </p:blipFill>
        <p:spPr>
          <a:xfrm>
            <a:off x="9793440" y="249840"/>
            <a:ext cx="2025000" cy="566640"/>
          </a:xfrm>
          <a:prstGeom prst="rect">
            <a:avLst/>
          </a:prstGeom>
          <a:noFill/>
          <a:ln w="0">
            <a:noFill/>
          </a:ln>
        </p:spPr>
      </p:pic>
      <p:sp>
        <p:nvSpPr>
          <p:cNvPr id="408" name="矩形 83"/>
          <p:cNvSpPr/>
          <p:nvPr/>
        </p:nvSpPr>
        <p:spPr>
          <a:xfrm>
            <a:off x="0" y="6188040"/>
            <a:ext cx="12191760" cy="669600"/>
          </a:xfrm>
          <a:prstGeom prst="rect">
            <a:avLst/>
          </a:prstGeom>
          <a:gradFill rotWithShape="0">
            <a:gsLst>
              <a:gs pos="0">
                <a:srgbClr val="a13f0b"/>
              </a:gs>
              <a:gs pos="100000">
                <a:srgbClr val="a13f0b"/>
              </a:gs>
            </a:gsLst>
            <a:lin ang="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grpSp>
        <p:nvGrpSpPr>
          <p:cNvPr id="409" name="组合 32"/>
          <p:cNvGrpSpPr/>
          <p:nvPr/>
        </p:nvGrpSpPr>
        <p:grpSpPr>
          <a:xfrm>
            <a:off x="587160" y="6381720"/>
            <a:ext cx="2479320" cy="304560"/>
            <a:chOff x="587160" y="6381720"/>
            <a:chExt cx="2479320" cy="304560"/>
          </a:xfrm>
        </p:grpSpPr>
        <p:grpSp>
          <p:nvGrpSpPr>
            <p:cNvPr id="410" name="组合 33"/>
            <p:cNvGrpSpPr/>
            <p:nvPr/>
          </p:nvGrpSpPr>
          <p:grpSpPr>
            <a:xfrm>
              <a:off x="2014200" y="6385320"/>
              <a:ext cx="1052280" cy="298080"/>
              <a:chOff x="2014200" y="6385320"/>
              <a:chExt cx="1052280" cy="298080"/>
            </a:xfrm>
          </p:grpSpPr>
          <p:sp>
            <p:nvSpPr>
              <p:cNvPr id="411" name="Freeform 5"/>
              <p:cNvSpPr/>
              <p:nvPr/>
            </p:nvSpPr>
            <p:spPr>
              <a:xfrm>
                <a:off x="2595600" y="6404040"/>
                <a:ext cx="234720" cy="264960"/>
              </a:xfrm>
              <a:custGeom>
                <a:avLst/>
                <a:gdLst>
                  <a:gd name="textAreaLeft" fmla="*/ 0 w 234720"/>
                  <a:gd name="textAreaRight" fmla="*/ 235080 w 234720"/>
                  <a:gd name="textAreaTop" fmla="*/ 0 h 264960"/>
                  <a:gd name="textAreaBottom" fmla="*/ 265320 h 264960"/>
                </a:gdLst>
                <a:ahLst/>
                <a:rect l="textAreaLeft" t="textAreaTop" r="textAreaRight" b="textAreaBottom"/>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412" name="Freeform 6"/>
              <p:cNvSpPr/>
              <p:nvPr/>
            </p:nvSpPr>
            <p:spPr>
              <a:xfrm>
                <a:off x="2931480" y="6444720"/>
                <a:ext cx="135000" cy="203400"/>
              </a:xfrm>
              <a:custGeom>
                <a:avLst/>
                <a:gdLst>
                  <a:gd name="textAreaLeft" fmla="*/ 0 w 135000"/>
                  <a:gd name="textAreaRight" fmla="*/ 135360 w 135000"/>
                  <a:gd name="textAreaTop" fmla="*/ 0 h 203400"/>
                  <a:gd name="textAreaBottom" fmla="*/ 203760 h 203400"/>
                </a:gdLst>
                <a:ahLst/>
                <a:rect l="textAreaLeft" t="textAreaTop" r="textAreaRight" b="textAreaBottom"/>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nvGrpSpPr>
              <p:cNvPr id="413" name="组合 50"/>
              <p:cNvGrpSpPr/>
              <p:nvPr/>
            </p:nvGrpSpPr>
            <p:grpSpPr>
              <a:xfrm>
                <a:off x="2014200" y="6385320"/>
                <a:ext cx="240480" cy="298080"/>
                <a:chOff x="2014200" y="6385320"/>
                <a:chExt cx="240480" cy="298080"/>
              </a:xfrm>
            </p:grpSpPr>
            <p:sp>
              <p:nvSpPr>
                <p:cNvPr id="414" name="Freeform 7"/>
                <p:cNvSpPr/>
                <p:nvPr/>
              </p:nvSpPr>
              <p:spPr>
                <a:xfrm>
                  <a:off x="2014200" y="6385320"/>
                  <a:ext cx="240480" cy="195840"/>
                </a:xfrm>
                <a:custGeom>
                  <a:avLst/>
                  <a:gdLst>
                    <a:gd name="textAreaLeft" fmla="*/ 0 w 240480"/>
                    <a:gd name="textAreaRight" fmla="*/ 240840 w 240480"/>
                    <a:gd name="textAreaTop" fmla="*/ 0 h 195840"/>
                    <a:gd name="textAreaBottom" fmla="*/ 196200 h 195840"/>
                  </a:gdLst>
                  <a:ahLst/>
                  <a:rect l="textAreaLeft" t="textAreaTop" r="textAreaRight" b="textAreaBottom"/>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415" name="Freeform 8"/>
                <p:cNvSpPr/>
                <p:nvPr/>
              </p:nvSpPr>
              <p:spPr>
                <a:xfrm>
                  <a:off x="2065320" y="6504480"/>
                  <a:ext cx="149760" cy="178920"/>
                </a:xfrm>
                <a:custGeom>
                  <a:avLst/>
                  <a:gdLst>
                    <a:gd name="textAreaLeft" fmla="*/ 0 w 149760"/>
                    <a:gd name="textAreaRight" fmla="*/ 150120 w 149760"/>
                    <a:gd name="textAreaTop" fmla="*/ 0 h 178920"/>
                    <a:gd name="textAreaBottom" fmla="*/ 179280 h 178920"/>
                  </a:gdLst>
                  <a:ahLst/>
                  <a:rect l="textAreaLeft" t="textAreaTop" r="textAreaRight" b="textAreaBottom"/>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416" name="组合 51"/>
              <p:cNvGrpSpPr/>
              <p:nvPr/>
            </p:nvGrpSpPr>
            <p:grpSpPr>
              <a:xfrm>
                <a:off x="2349720" y="6467040"/>
                <a:ext cx="145440" cy="155520"/>
                <a:chOff x="2349720" y="6467040"/>
                <a:chExt cx="145440" cy="155520"/>
              </a:xfrm>
            </p:grpSpPr>
            <p:sp>
              <p:nvSpPr>
                <p:cNvPr id="417" name="Freeform 15"/>
                <p:cNvSpPr/>
                <p:nvPr/>
              </p:nvSpPr>
              <p:spPr>
                <a:xfrm>
                  <a:off x="2349720" y="6501600"/>
                  <a:ext cx="66960" cy="107640"/>
                </a:xfrm>
                <a:custGeom>
                  <a:avLst/>
                  <a:gdLst>
                    <a:gd name="textAreaLeft" fmla="*/ 0 w 66960"/>
                    <a:gd name="textAreaRight" fmla="*/ 67320 w 66960"/>
                    <a:gd name="textAreaTop" fmla="*/ 0 h 107640"/>
                    <a:gd name="textAreaBottom" fmla="*/ 108000 h 107640"/>
                  </a:gdLst>
                  <a:ahLst/>
                  <a:rect l="textAreaLeft" t="textAreaTop" r="textAreaRight" b="textAreaBottom"/>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418" name="Freeform 16"/>
                <p:cNvSpPr/>
                <p:nvPr/>
              </p:nvSpPr>
              <p:spPr>
                <a:xfrm>
                  <a:off x="2422080" y="6470640"/>
                  <a:ext cx="73080" cy="151920"/>
                </a:xfrm>
                <a:custGeom>
                  <a:avLst/>
                  <a:gdLst>
                    <a:gd name="textAreaLeft" fmla="*/ 0 w 73080"/>
                    <a:gd name="textAreaRight" fmla="*/ 73440 w 73080"/>
                    <a:gd name="textAreaTop" fmla="*/ 0 h 151920"/>
                    <a:gd name="textAreaBottom" fmla="*/ 152280 h 151920"/>
                  </a:gdLst>
                  <a:ahLst/>
                  <a:rect l="textAreaLeft" t="textAreaTop" r="textAreaRight" b="textAreaBottom"/>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419" name="Freeform 17"/>
                <p:cNvSpPr/>
                <p:nvPr/>
              </p:nvSpPr>
              <p:spPr>
                <a:xfrm>
                  <a:off x="2387880" y="6467040"/>
                  <a:ext cx="47880" cy="27720"/>
                </a:xfrm>
                <a:custGeom>
                  <a:avLst/>
                  <a:gdLst>
                    <a:gd name="textAreaLeft" fmla="*/ 0 w 47880"/>
                    <a:gd name="textAreaRight" fmla="*/ 48240 w 47880"/>
                    <a:gd name="textAreaTop" fmla="*/ 0 h 27720"/>
                    <a:gd name="textAreaBottom" fmla="*/ 28080 h 27720"/>
                  </a:gdLst>
                  <a:ahLst/>
                  <a:rect l="textAreaLeft" t="textAreaTop" r="textAreaRight" b="textAreaBottom"/>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bg1"/>
                </a:solidFill>
                <a:ln w="0">
                  <a:noFill/>
                </a:ln>
              </p:spPr>
              <p:style>
                <a:lnRef idx="0"/>
                <a:fillRef idx="0"/>
                <a:effectRef idx="0"/>
                <a:fontRef idx="minor"/>
              </p:style>
              <p:txBody>
                <a:bodyPr numCol="1" spcCol="0" tIns="14040" bIns="1404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grpSp>
          <p:nvGrpSpPr>
            <p:cNvPr id="420" name="组合 34"/>
            <p:cNvGrpSpPr/>
            <p:nvPr/>
          </p:nvGrpSpPr>
          <p:grpSpPr>
            <a:xfrm>
              <a:off x="587160" y="6381720"/>
              <a:ext cx="1100160" cy="304560"/>
              <a:chOff x="587160" y="6381720"/>
              <a:chExt cx="1100160" cy="304560"/>
            </a:xfrm>
          </p:grpSpPr>
          <p:grpSp>
            <p:nvGrpSpPr>
              <p:cNvPr id="421" name="组合 35"/>
              <p:cNvGrpSpPr/>
              <p:nvPr/>
            </p:nvGrpSpPr>
            <p:grpSpPr>
              <a:xfrm>
                <a:off x="1171800" y="6431400"/>
                <a:ext cx="212760" cy="223560"/>
                <a:chOff x="1171800" y="6431400"/>
                <a:chExt cx="212760" cy="223560"/>
              </a:xfrm>
            </p:grpSpPr>
            <p:sp>
              <p:nvSpPr>
                <p:cNvPr id="422" name="Freeform 9"/>
                <p:cNvSpPr/>
                <p:nvPr/>
              </p:nvSpPr>
              <p:spPr>
                <a:xfrm>
                  <a:off x="1171800" y="6447960"/>
                  <a:ext cx="110520" cy="187920"/>
                </a:xfrm>
                <a:custGeom>
                  <a:avLst/>
                  <a:gdLst>
                    <a:gd name="textAreaLeft" fmla="*/ 0 w 110520"/>
                    <a:gd name="textAreaRight" fmla="*/ 110880 w 110520"/>
                    <a:gd name="textAreaTop" fmla="*/ 0 h 187920"/>
                    <a:gd name="textAreaBottom" fmla="*/ 188280 h 187920"/>
                  </a:gdLst>
                  <a:ahLst/>
                  <a:rect l="textAreaLeft" t="textAreaTop" r="textAreaRight" b="textAreaBottom"/>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423" name="Freeform 10"/>
                <p:cNvSpPr/>
                <p:nvPr/>
              </p:nvSpPr>
              <p:spPr>
                <a:xfrm>
                  <a:off x="1280880" y="6431400"/>
                  <a:ext cx="103680" cy="223560"/>
                </a:xfrm>
                <a:custGeom>
                  <a:avLst/>
                  <a:gdLst>
                    <a:gd name="textAreaLeft" fmla="*/ 0 w 103680"/>
                    <a:gd name="textAreaRight" fmla="*/ 104040 w 103680"/>
                    <a:gd name="textAreaTop" fmla="*/ 0 h 223560"/>
                    <a:gd name="textAreaBottom" fmla="*/ 223920 h 223560"/>
                  </a:gdLst>
                  <a:ahLst/>
                  <a:rect l="textAreaLeft" t="textAreaTop" r="textAreaRight" b="textAreaBottom"/>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424" name="组合 36"/>
              <p:cNvGrpSpPr/>
              <p:nvPr/>
            </p:nvGrpSpPr>
            <p:grpSpPr>
              <a:xfrm>
                <a:off x="587160" y="6381720"/>
                <a:ext cx="241200" cy="304560"/>
                <a:chOff x="587160" y="6381720"/>
                <a:chExt cx="241200" cy="304560"/>
              </a:xfrm>
            </p:grpSpPr>
            <p:sp>
              <p:nvSpPr>
                <p:cNvPr id="425" name="Freeform 13"/>
                <p:cNvSpPr/>
                <p:nvPr/>
              </p:nvSpPr>
              <p:spPr>
                <a:xfrm>
                  <a:off x="587160" y="6381720"/>
                  <a:ext cx="241200" cy="288000"/>
                </a:xfrm>
                <a:custGeom>
                  <a:avLst/>
                  <a:gdLst>
                    <a:gd name="textAreaLeft" fmla="*/ 0 w 241200"/>
                    <a:gd name="textAreaRight" fmla="*/ 241560 w 241200"/>
                    <a:gd name="textAreaTop" fmla="*/ 0 h 288000"/>
                    <a:gd name="textAreaBottom" fmla="*/ 288360 h 288000"/>
                  </a:gdLst>
                  <a:ahLst/>
                  <a:rect l="textAreaLeft" t="textAreaTop" r="textAreaRight" b="textAreaBottom"/>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426" name="Freeform 14"/>
                <p:cNvSpPr/>
                <p:nvPr/>
              </p:nvSpPr>
              <p:spPr>
                <a:xfrm>
                  <a:off x="653760" y="6606360"/>
                  <a:ext cx="29520" cy="79920"/>
                </a:xfrm>
                <a:custGeom>
                  <a:avLst/>
                  <a:gdLst>
                    <a:gd name="textAreaLeft" fmla="*/ 0 w 29520"/>
                    <a:gd name="textAreaRight" fmla="*/ 29880 w 29520"/>
                    <a:gd name="textAreaTop" fmla="*/ 0 h 79920"/>
                    <a:gd name="textAreaBottom" fmla="*/ 80280 h 79920"/>
                  </a:gdLst>
                  <a:ahLst/>
                  <a:rect l="textAreaLeft" t="textAreaTop" r="textAreaRight" b="textAreaBottom"/>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bg1"/>
                </a:solidFill>
                <a:ln w="0">
                  <a:noFill/>
                </a:ln>
              </p:spPr>
              <p:style>
                <a:lnRef idx="0"/>
                <a:fillRef idx="0"/>
                <a:effectRef idx="0"/>
                <a:fontRef idx="minor"/>
              </p:style>
              <p:txBody>
                <a:bodyPr numCol="1" spcCol="0" tIns="39960" bIns="3996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427" name="组合 37"/>
              <p:cNvGrpSpPr/>
              <p:nvPr/>
            </p:nvGrpSpPr>
            <p:grpSpPr>
              <a:xfrm>
                <a:off x="914400" y="6468840"/>
                <a:ext cx="161640" cy="139320"/>
                <a:chOff x="914400" y="6468840"/>
                <a:chExt cx="161640" cy="139320"/>
              </a:xfrm>
            </p:grpSpPr>
            <p:sp>
              <p:nvSpPr>
                <p:cNvPr id="428" name="Freeform 18"/>
                <p:cNvSpPr/>
                <p:nvPr/>
              </p:nvSpPr>
              <p:spPr>
                <a:xfrm>
                  <a:off x="968760" y="6468840"/>
                  <a:ext cx="107280" cy="139320"/>
                </a:xfrm>
                <a:custGeom>
                  <a:avLst/>
                  <a:gdLst>
                    <a:gd name="textAreaLeft" fmla="*/ 0 w 107280"/>
                    <a:gd name="textAreaRight" fmla="*/ 107640 w 107280"/>
                    <a:gd name="textAreaTop" fmla="*/ 0 h 139320"/>
                    <a:gd name="textAreaBottom" fmla="*/ 139680 h 139320"/>
                  </a:gdLst>
                  <a:ahLst/>
                  <a:rect l="textAreaLeft" t="textAreaTop" r="textAreaRight" b="textAreaBottom"/>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429" name="Freeform 19"/>
                <p:cNvSpPr/>
                <p:nvPr/>
              </p:nvSpPr>
              <p:spPr>
                <a:xfrm>
                  <a:off x="914400" y="6503760"/>
                  <a:ext cx="54000" cy="102960"/>
                </a:xfrm>
                <a:custGeom>
                  <a:avLst/>
                  <a:gdLst>
                    <a:gd name="textAreaLeft" fmla="*/ 0 w 54000"/>
                    <a:gd name="textAreaRight" fmla="*/ 54360 w 54000"/>
                    <a:gd name="textAreaTop" fmla="*/ 0 h 102960"/>
                    <a:gd name="textAreaBottom" fmla="*/ 103320 h 102960"/>
                  </a:gdLst>
                  <a:ahLst/>
                  <a:rect l="textAreaLeft" t="textAreaTop" r="textAreaRight" b="textAreaBottom"/>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430" name="Freeform 20"/>
                <p:cNvSpPr/>
                <p:nvPr/>
              </p:nvSpPr>
              <p:spPr>
                <a:xfrm>
                  <a:off x="946440" y="6470280"/>
                  <a:ext cx="50040" cy="31680"/>
                </a:xfrm>
                <a:custGeom>
                  <a:avLst/>
                  <a:gdLst>
                    <a:gd name="textAreaLeft" fmla="*/ 0 w 50040"/>
                    <a:gd name="textAreaRight" fmla="*/ 50400 w 50040"/>
                    <a:gd name="textAreaTop" fmla="*/ 0 h 31680"/>
                    <a:gd name="textAreaBottom" fmla="*/ 32040 h 31680"/>
                  </a:gdLst>
                  <a:ahLst/>
                  <a:rect l="textAreaLeft" t="textAreaTop" r="textAreaRight" b="textAreaBottom"/>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bg1"/>
                </a:solidFill>
                <a:ln w="0">
                  <a:noFill/>
                </a:ln>
              </p:spPr>
              <p:style>
                <a:lnRef idx="0"/>
                <a:fillRef idx="0"/>
                <a:effectRef idx="0"/>
                <a:fontRef idx="minor"/>
              </p:style>
              <p:txBody>
                <a:bodyPr numCol="1" spcCol="0" tIns="15840" bIns="1584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431" name="组合 38"/>
              <p:cNvGrpSpPr/>
              <p:nvPr/>
            </p:nvGrpSpPr>
            <p:grpSpPr>
              <a:xfrm>
                <a:off x="1501920" y="6443640"/>
                <a:ext cx="185400" cy="184680"/>
                <a:chOff x="1501920" y="6443640"/>
                <a:chExt cx="185400" cy="184680"/>
              </a:xfrm>
            </p:grpSpPr>
            <p:sp>
              <p:nvSpPr>
                <p:cNvPr id="432" name="Freeform 11"/>
                <p:cNvSpPr/>
                <p:nvPr/>
              </p:nvSpPr>
              <p:spPr>
                <a:xfrm>
                  <a:off x="1557720" y="6443640"/>
                  <a:ext cx="129600" cy="181440"/>
                </a:xfrm>
                <a:custGeom>
                  <a:avLst/>
                  <a:gdLst>
                    <a:gd name="textAreaLeft" fmla="*/ 0 w 129600"/>
                    <a:gd name="textAreaRight" fmla="*/ 129960 w 129600"/>
                    <a:gd name="textAreaTop" fmla="*/ 0 h 181440"/>
                    <a:gd name="textAreaBottom" fmla="*/ 181800 h 181440"/>
                  </a:gdLst>
                  <a:ahLst/>
                  <a:rect l="textAreaLeft" t="textAreaTop" r="textAreaRight" b="textAreaBottom"/>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433" name="Freeform 12"/>
                <p:cNvSpPr/>
                <p:nvPr/>
              </p:nvSpPr>
              <p:spPr>
                <a:xfrm>
                  <a:off x="1501920" y="6453360"/>
                  <a:ext cx="69480" cy="174960"/>
                </a:xfrm>
                <a:custGeom>
                  <a:avLst/>
                  <a:gdLst>
                    <a:gd name="textAreaLeft" fmla="*/ 0 w 69480"/>
                    <a:gd name="textAreaRight" fmla="*/ 69840 w 69480"/>
                    <a:gd name="textAreaTop" fmla="*/ 0 h 174960"/>
                    <a:gd name="textAreaBottom" fmla="*/ 175320 h 174960"/>
                  </a:gdLst>
                  <a:ahLst/>
                  <a:rect l="textAreaLeft" t="textAreaTop" r="textAreaRight" b="textAreaBottom"/>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grpSp>
    </p:spTree>
  </p:cSld>
  <p:clrMap bg1="lt1" tx1="dk1" bg2="lt2" tx2="dk2" accent1="accent1" accent2="accent2" accent3="accent3" accent4="accent4" accent5="accent5" accent6="accent6" hlink="hlink" folHlink="folHlink"/>
  <p:sldLayoutIdLst>
    <p:sldLayoutId id="2147483691" r:id="rId4"/>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434" name="图片 3" descr=""/>
          <p:cNvPicPr/>
          <p:nvPr/>
        </p:nvPicPr>
        <p:blipFill>
          <a:blip r:embed="rId2"/>
          <a:srcRect l="0" t="0" r="20210" b="0"/>
          <a:stretch/>
        </p:blipFill>
        <p:spPr>
          <a:xfrm>
            <a:off x="6592680" y="0"/>
            <a:ext cx="5609160" cy="6765480"/>
          </a:xfrm>
          <a:prstGeom prst="rect">
            <a:avLst/>
          </a:prstGeom>
          <a:noFill/>
          <a:ln w="0">
            <a:noFill/>
          </a:ln>
        </p:spPr>
      </p:pic>
      <p:sp>
        <p:nvSpPr>
          <p:cNvPr id="435" name="任意多边形: 形状 59"/>
          <p:cNvSpPr/>
          <p:nvPr/>
        </p:nvSpPr>
        <p:spPr>
          <a:xfrm flipH="1">
            <a:off x="-1353240" y="0"/>
            <a:ext cx="13544280" cy="1056960"/>
          </a:xfrm>
          <a:custGeom>
            <a:avLst/>
            <a:gdLst>
              <a:gd name="textAreaLeft" fmla="*/ -360 w 13544280"/>
              <a:gd name="textAreaRight" fmla="*/ 13544280 w 13544280"/>
              <a:gd name="textAreaTop" fmla="*/ 0 h 1056960"/>
              <a:gd name="textAreaBottom" fmla="*/ 1057320 h 1056960"/>
            </a:gdLst>
            <a:ahLst/>
            <a:rect l="textAreaLeft" t="textAreaTop" r="textAreaRight" b="textAreaBottom"/>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rotWithShape="0">
            <a:gsLst>
              <a:gs pos="0">
                <a:srgbClr val="006c39"/>
              </a:gs>
              <a:gs pos="100000">
                <a:srgbClr val="00512b"/>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pic>
        <p:nvPicPr>
          <p:cNvPr id="436" name="图片 63" descr=""/>
          <p:cNvPicPr/>
          <p:nvPr/>
        </p:nvPicPr>
        <p:blipFill>
          <a:blip r:embed="rId3"/>
          <a:stretch/>
        </p:blipFill>
        <p:spPr>
          <a:xfrm>
            <a:off x="9793440" y="249840"/>
            <a:ext cx="2025000" cy="566640"/>
          </a:xfrm>
          <a:prstGeom prst="rect">
            <a:avLst/>
          </a:prstGeom>
          <a:noFill/>
          <a:ln w="0">
            <a:noFill/>
          </a:ln>
        </p:spPr>
      </p:pic>
      <p:sp>
        <p:nvSpPr>
          <p:cNvPr id="437" name="矩形 64"/>
          <p:cNvSpPr/>
          <p:nvPr/>
        </p:nvSpPr>
        <p:spPr>
          <a:xfrm>
            <a:off x="0" y="6188040"/>
            <a:ext cx="12191760" cy="669600"/>
          </a:xfrm>
          <a:prstGeom prst="rect">
            <a:avLst/>
          </a:prstGeom>
          <a:gradFill rotWithShape="0">
            <a:gsLst>
              <a:gs pos="0">
                <a:srgbClr val="a13f0b"/>
              </a:gs>
              <a:gs pos="100000">
                <a:srgbClr val="a13f0b"/>
              </a:gs>
            </a:gsLst>
            <a:lin ang="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grpSp>
        <p:nvGrpSpPr>
          <p:cNvPr id="438" name="组合 29"/>
          <p:cNvGrpSpPr/>
          <p:nvPr/>
        </p:nvGrpSpPr>
        <p:grpSpPr>
          <a:xfrm>
            <a:off x="587160" y="6381720"/>
            <a:ext cx="2479320" cy="304560"/>
            <a:chOff x="587160" y="6381720"/>
            <a:chExt cx="2479320" cy="304560"/>
          </a:xfrm>
        </p:grpSpPr>
        <p:grpSp>
          <p:nvGrpSpPr>
            <p:cNvPr id="439" name="组合 30"/>
            <p:cNvGrpSpPr/>
            <p:nvPr/>
          </p:nvGrpSpPr>
          <p:grpSpPr>
            <a:xfrm>
              <a:off x="2014200" y="6385320"/>
              <a:ext cx="1052280" cy="298080"/>
              <a:chOff x="2014200" y="6385320"/>
              <a:chExt cx="1052280" cy="298080"/>
            </a:xfrm>
          </p:grpSpPr>
          <p:sp>
            <p:nvSpPr>
              <p:cNvPr id="440" name="Freeform 5"/>
              <p:cNvSpPr/>
              <p:nvPr/>
            </p:nvSpPr>
            <p:spPr>
              <a:xfrm>
                <a:off x="2595600" y="6404040"/>
                <a:ext cx="234720" cy="264960"/>
              </a:xfrm>
              <a:custGeom>
                <a:avLst/>
                <a:gdLst>
                  <a:gd name="textAreaLeft" fmla="*/ 0 w 234720"/>
                  <a:gd name="textAreaRight" fmla="*/ 235080 w 234720"/>
                  <a:gd name="textAreaTop" fmla="*/ 0 h 264960"/>
                  <a:gd name="textAreaBottom" fmla="*/ 265320 h 264960"/>
                </a:gdLst>
                <a:ahLst/>
                <a:rect l="textAreaLeft" t="textAreaTop" r="textAreaRight" b="textAreaBottom"/>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441" name="Freeform 6"/>
              <p:cNvSpPr/>
              <p:nvPr/>
            </p:nvSpPr>
            <p:spPr>
              <a:xfrm>
                <a:off x="2931480" y="6444720"/>
                <a:ext cx="135000" cy="203400"/>
              </a:xfrm>
              <a:custGeom>
                <a:avLst/>
                <a:gdLst>
                  <a:gd name="textAreaLeft" fmla="*/ 0 w 135000"/>
                  <a:gd name="textAreaRight" fmla="*/ 135360 w 135000"/>
                  <a:gd name="textAreaTop" fmla="*/ 0 h 203400"/>
                  <a:gd name="textAreaBottom" fmla="*/ 203760 h 203400"/>
                </a:gdLst>
                <a:ahLst/>
                <a:rect l="textAreaLeft" t="textAreaTop" r="textAreaRight" b="textAreaBottom"/>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nvGrpSpPr>
              <p:cNvPr id="442" name="组合 47"/>
              <p:cNvGrpSpPr/>
              <p:nvPr/>
            </p:nvGrpSpPr>
            <p:grpSpPr>
              <a:xfrm>
                <a:off x="2014200" y="6385320"/>
                <a:ext cx="240480" cy="298080"/>
                <a:chOff x="2014200" y="6385320"/>
                <a:chExt cx="240480" cy="298080"/>
              </a:xfrm>
            </p:grpSpPr>
            <p:sp>
              <p:nvSpPr>
                <p:cNvPr id="443" name="Freeform 7"/>
                <p:cNvSpPr/>
                <p:nvPr/>
              </p:nvSpPr>
              <p:spPr>
                <a:xfrm>
                  <a:off x="2014200" y="6385320"/>
                  <a:ext cx="240480" cy="195840"/>
                </a:xfrm>
                <a:custGeom>
                  <a:avLst/>
                  <a:gdLst>
                    <a:gd name="textAreaLeft" fmla="*/ 0 w 240480"/>
                    <a:gd name="textAreaRight" fmla="*/ 240840 w 240480"/>
                    <a:gd name="textAreaTop" fmla="*/ 0 h 195840"/>
                    <a:gd name="textAreaBottom" fmla="*/ 196200 h 195840"/>
                  </a:gdLst>
                  <a:ahLst/>
                  <a:rect l="textAreaLeft" t="textAreaTop" r="textAreaRight" b="textAreaBottom"/>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444" name="Freeform 8"/>
                <p:cNvSpPr/>
                <p:nvPr/>
              </p:nvSpPr>
              <p:spPr>
                <a:xfrm>
                  <a:off x="2065320" y="6504480"/>
                  <a:ext cx="149760" cy="178920"/>
                </a:xfrm>
                <a:custGeom>
                  <a:avLst/>
                  <a:gdLst>
                    <a:gd name="textAreaLeft" fmla="*/ 0 w 149760"/>
                    <a:gd name="textAreaRight" fmla="*/ 150120 w 149760"/>
                    <a:gd name="textAreaTop" fmla="*/ 0 h 178920"/>
                    <a:gd name="textAreaBottom" fmla="*/ 179280 h 178920"/>
                  </a:gdLst>
                  <a:ahLst/>
                  <a:rect l="textAreaLeft" t="textAreaTop" r="textAreaRight" b="textAreaBottom"/>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445" name="组合 48"/>
              <p:cNvGrpSpPr/>
              <p:nvPr/>
            </p:nvGrpSpPr>
            <p:grpSpPr>
              <a:xfrm>
                <a:off x="2349720" y="6467040"/>
                <a:ext cx="145440" cy="155520"/>
                <a:chOff x="2349720" y="6467040"/>
                <a:chExt cx="145440" cy="155520"/>
              </a:xfrm>
            </p:grpSpPr>
            <p:sp>
              <p:nvSpPr>
                <p:cNvPr id="446" name="Freeform 15"/>
                <p:cNvSpPr/>
                <p:nvPr/>
              </p:nvSpPr>
              <p:spPr>
                <a:xfrm>
                  <a:off x="2349720" y="6501600"/>
                  <a:ext cx="66960" cy="107640"/>
                </a:xfrm>
                <a:custGeom>
                  <a:avLst/>
                  <a:gdLst>
                    <a:gd name="textAreaLeft" fmla="*/ 0 w 66960"/>
                    <a:gd name="textAreaRight" fmla="*/ 67320 w 66960"/>
                    <a:gd name="textAreaTop" fmla="*/ 0 h 107640"/>
                    <a:gd name="textAreaBottom" fmla="*/ 108000 h 107640"/>
                  </a:gdLst>
                  <a:ahLst/>
                  <a:rect l="textAreaLeft" t="textAreaTop" r="textAreaRight" b="textAreaBottom"/>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447" name="Freeform 16"/>
                <p:cNvSpPr/>
                <p:nvPr/>
              </p:nvSpPr>
              <p:spPr>
                <a:xfrm>
                  <a:off x="2422080" y="6470640"/>
                  <a:ext cx="73080" cy="151920"/>
                </a:xfrm>
                <a:custGeom>
                  <a:avLst/>
                  <a:gdLst>
                    <a:gd name="textAreaLeft" fmla="*/ 0 w 73080"/>
                    <a:gd name="textAreaRight" fmla="*/ 73440 w 73080"/>
                    <a:gd name="textAreaTop" fmla="*/ 0 h 151920"/>
                    <a:gd name="textAreaBottom" fmla="*/ 152280 h 151920"/>
                  </a:gdLst>
                  <a:ahLst/>
                  <a:rect l="textAreaLeft" t="textAreaTop" r="textAreaRight" b="textAreaBottom"/>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448" name="Freeform 17"/>
                <p:cNvSpPr/>
                <p:nvPr/>
              </p:nvSpPr>
              <p:spPr>
                <a:xfrm>
                  <a:off x="2387880" y="6467040"/>
                  <a:ext cx="47880" cy="27720"/>
                </a:xfrm>
                <a:custGeom>
                  <a:avLst/>
                  <a:gdLst>
                    <a:gd name="textAreaLeft" fmla="*/ 0 w 47880"/>
                    <a:gd name="textAreaRight" fmla="*/ 48240 w 47880"/>
                    <a:gd name="textAreaTop" fmla="*/ 0 h 27720"/>
                    <a:gd name="textAreaBottom" fmla="*/ 28080 h 27720"/>
                  </a:gdLst>
                  <a:ahLst/>
                  <a:rect l="textAreaLeft" t="textAreaTop" r="textAreaRight" b="textAreaBottom"/>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bg1"/>
                </a:solidFill>
                <a:ln w="0">
                  <a:noFill/>
                </a:ln>
              </p:spPr>
              <p:style>
                <a:lnRef idx="0"/>
                <a:fillRef idx="0"/>
                <a:effectRef idx="0"/>
                <a:fontRef idx="minor"/>
              </p:style>
              <p:txBody>
                <a:bodyPr numCol="1" spcCol="0" tIns="14040" bIns="1404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grpSp>
          <p:nvGrpSpPr>
            <p:cNvPr id="449" name="组合 31"/>
            <p:cNvGrpSpPr/>
            <p:nvPr/>
          </p:nvGrpSpPr>
          <p:grpSpPr>
            <a:xfrm>
              <a:off x="587160" y="6381720"/>
              <a:ext cx="1100160" cy="304560"/>
              <a:chOff x="587160" y="6381720"/>
              <a:chExt cx="1100160" cy="304560"/>
            </a:xfrm>
          </p:grpSpPr>
          <p:grpSp>
            <p:nvGrpSpPr>
              <p:cNvPr id="450" name="组合 32"/>
              <p:cNvGrpSpPr/>
              <p:nvPr/>
            </p:nvGrpSpPr>
            <p:grpSpPr>
              <a:xfrm>
                <a:off x="1171800" y="6431400"/>
                <a:ext cx="212760" cy="223560"/>
                <a:chOff x="1171800" y="6431400"/>
                <a:chExt cx="212760" cy="223560"/>
              </a:xfrm>
            </p:grpSpPr>
            <p:sp>
              <p:nvSpPr>
                <p:cNvPr id="451" name="Freeform 9"/>
                <p:cNvSpPr/>
                <p:nvPr/>
              </p:nvSpPr>
              <p:spPr>
                <a:xfrm>
                  <a:off x="1171800" y="6447960"/>
                  <a:ext cx="110520" cy="187920"/>
                </a:xfrm>
                <a:custGeom>
                  <a:avLst/>
                  <a:gdLst>
                    <a:gd name="textAreaLeft" fmla="*/ 0 w 110520"/>
                    <a:gd name="textAreaRight" fmla="*/ 110880 w 110520"/>
                    <a:gd name="textAreaTop" fmla="*/ 0 h 187920"/>
                    <a:gd name="textAreaBottom" fmla="*/ 188280 h 187920"/>
                  </a:gdLst>
                  <a:ahLst/>
                  <a:rect l="textAreaLeft" t="textAreaTop" r="textAreaRight" b="textAreaBottom"/>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452" name="Freeform 10"/>
                <p:cNvSpPr/>
                <p:nvPr/>
              </p:nvSpPr>
              <p:spPr>
                <a:xfrm>
                  <a:off x="1280880" y="6431400"/>
                  <a:ext cx="103680" cy="223560"/>
                </a:xfrm>
                <a:custGeom>
                  <a:avLst/>
                  <a:gdLst>
                    <a:gd name="textAreaLeft" fmla="*/ 0 w 103680"/>
                    <a:gd name="textAreaRight" fmla="*/ 104040 w 103680"/>
                    <a:gd name="textAreaTop" fmla="*/ 0 h 223560"/>
                    <a:gd name="textAreaBottom" fmla="*/ 223920 h 223560"/>
                  </a:gdLst>
                  <a:ahLst/>
                  <a:rect l="textAreaLeft" t="textAreaTop" r="textAreaRight" b="textAreaBottom"/>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453" name="组合 33"/>
              <p:cNvGrpSpPr/>
              <p:nvPr/>
            </p:nvGrpSpPr>
            <p:grpSpPr>
              <a:xfrm>
                <a:off x="587160" y="6381720"/>
                <a:ext cx="241200" cy="304560"/>
                <a:chOff x="587160" y="6381720"/>
                <a:chExt cx="241200" cy="304560"/>
              </a:xfrm>
            </p:grpSpPr>
            <p:sp>
              <p:nvSpPr>
                <p:cNvPr id="454" name="Freeform 13"/>
                <p:cNvSpPr/>
                <p:nvPr/>
              </p:nvSpPr>
              <p:spPr>
                <a:xfrm>
                  <a:off x="587160" y="6381720"/>
                  <a:ext cx="241200" cy="288000"/>
                </a:xfrm>
                <a:custGeom>
                  <a:avLst/>
                  <a:gdLst>
                    <a:gd name="textAreaLeft" fmla="*/ 0 w 241200"/>
                    <a:gd name="textAreaRight" fmla="*/ 241560 w 241200"/>
                    <a:gd name="textAreaTop" fmla="*/ 0 h 288000"/>
                    <a:gd name="textAreaBottom" fmla="*/ 288360 h 288000"/>
                  </a:gdLst>
                  <a:ahLst/>
                  <a:rect l="textAreaLeft" t="textAreaTop" r="textAreaRight" b="textAreaBottom"/>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455" name="Freeform 14"/>
                <p:cNvSpPr/>
                <p:nvPr/>
              </p:nvSpPr>
              <p:spPr>
                <a:xfrm>
                  <a:off x="653760" y="6606360"/>
                  <a:ext cx="29520" cy="79920"/>
                </a:xfrm>
                <a:custGeom>
                  <a:avLst/>
                  <a:gdLst>
                    <a:gd name="textAreaLeft" fmla="*/ 0 w 29520"/>
                    <a:gd name="textAreaRight" fmla="*/ 29880 w 29520"/>
                    <a:gd name="textAreaTop" fmla="*/ 0 h 79920"/>
                    <a:gd name="textAreaBottom" fmla="*/ 80280 h 79920"/>
                  </a:gdLst>
                  <a:ahLst/>
                  <a:rect l="textAreaLeft" t="textAreaTop" r="textAreaRight" b="textAreaBottom"/>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bg1"/>
                </a:solidFill>
                <a:ln w="0">
                  <a:noFill/>
                </a:ln>
              </p:spPr>
              <p:style>
                <a:lnRef idx="0"/>
                <a:fillRef idx="0"/>
                <a:effectRef idx="0"/>
                <a:fontRef idx="minor"/>
              </p:style>
              <p:txBody>
                <a:bodyPr numCol="1" spcCol="0" tIns="39960" bIns="3996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456" name="组合 34"/>
              <p:cNvGrpSpPr/>
              <p:nvPr/>
            </p:nvGrpSpPr>
            <p:grpSpPr>
              <a:xfrm>
                <a:off x="914400" y="6468840"/>
                <a:ext cx="161640" cy="139320"/>
                <a:chOff x="914400" y="6468840"/>
                <a:chExt cx="161640" cy="139320"/>
              </a:xfrm>
            </p:grpSpPr>
            <p:sp>
              <p:nvSpPr>
                <p:cNvPr id="457" name="Freeform 18"/>
                <p:cNvSpPr/>
                <p:nvPr/>
              </p:nvSpPr>
              <p:spPr>
                <a:xfrm>
                  <a:off x="968760" y="6468840"/>
                  <a:ext cx="107280" cy="139320"/>
                </a:xfrm>
                <a:custGeom>
                  <a:avLst/>
                  <a:gdLst>
                    <a:gd name="textAreaLeft" fmla="*/ 0 w 107280"/>
                    <a:gd name="textAreaRight" fmla="*/ 107640 w 107280"/>
                    <a:gd name="textAreaTop" fmla="*/ 0 h 139320"/>
                    <a:gd name="textAreaBottom" fmla="*/ 139680 h 139320"/>
                  </a:gdLst>
                  <a:ahLst/>
                  <a:rect l="textAreaLeft" t="textAreaTop" r="textAreaRight" b="textAreaBottom"/>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458" name="Freeform 19"/>
                <p:cNvSpPr/>
                <p:nvPr/>
              </p:nvSpPr>
              <p:spPr>
                <a:xfrm>
                  <a:off x="914400" y="6503760"/>
                  <a:ext cx="54000" cy="102960"/>
                </a:xfrm>
                <a:custGeom>
                  <a:avLst/>
                  <a:gdLst>
                    <a:gd name="textAreaLeft" fmla="*/ 0 w 54000"/>
                    <a:gd name="textAreaRight" fmla="*/ 54360 w 54000"/>
                    <a:gd name="textAreaTop" fmla="*/ 0 h 102960"/>
                    <a:gd name="textAreaBottom" fmla="*/ 103320 h 102960"/>
                  </a:gdLst>
                  <a:ahLst/>
                  <a:rect l="textAreaLeft" t="textAreaTop" r="textAreaRight" b="textAreaBottom"/>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459" name="Freeform 20"/>
                <p:cNvSpPr/>
                <p:nvPr/>
              </p:nvSpPr>
              <p:spPr>
                <a:xfrm>
                  <a:off x="946440" y="6470280"/>
                  <a:ext cx="50040" cy="31680"/>
                </a:xfrm>
                <a:custGeom>
                  <a:avLst/>
                  <a:gdLst>
                    <a:gd name="textAreaLeft" fmla="*/ 0 w 50040"/>
                    <a:gd name="textAreaRight" fmla="*/ 50400 w 50040"/>
                    <a:gd name="textAreaTop" fmla="*/ 0 h 31680"/>
                    <a:gd name="textAreaBottom" fmla="*/ 32040 h 31680"/>
                  </a:gdLst>
                  <a:ahLst/>
                  <a:rect l="textAreaLeft" t="textAreaTop" r="textAreaRight" b="textAreaBottom"/>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bg1"/>
                </a:solidFill>
                <a:ln w="0">
                  <a:noFill/>
                </a:ln>
              </p:spPr>
              <p:style>
                <a:lnRef idx="0"/>
                <a:fillRef idx="0"/>
                <a:effectRef idx="0"/>
                <a:fontRef idx="minor"/>
              </p:style>
              <p:txBody>
                <a:bodyPr numCol="1" spcCol="0" tIns="15840" bIns="1584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460" name="组合 35"/>
              <p:cNvGrpSpPr/>
              <p:nvPr/>
            </p:nvGrpSpPr>
            <p:grpSpPr>
              <a:xfrm>
                <a:off x="1501920" y="6443640"/>
                <a:ext cx="185400" cy="184680"/>
                <a:chOff x="1501920" y="6443640"/>
                <a:chExt cx="185400" cy="184680"/>
              </a:xfrm>
            </p:grpSpPr>
            <p:sp>
              <p:nvSpPr>
                <p:cNvPr id="461" name="Freeform 11"/>
                <p:cNvSpPr/>
                <p:nvPr/>
              </p:nvSpPr>
              <p:spPr>
                <a:xfrm>
                  <a:off x="1557720" y="6443640"/>
                  <a:ext cx="129600" cy="181440"/>
                </a:xfrm>
                <a:custGeom>
                  <a:avLst/>
                  <a:gdLst>
                    <a:gd name="textAreaLeft" fmla="*/ 0 w 129600"/>
                    <a:gd name="textAreaRight" fmla="*/ 129960 w 129600"/>
                    <a:gd name="textAreaTop" fmla="*/ 0 h 181440"/>
                    <a:gd name="textAreaBottom" fmla="*/ 181800 h 181440"/>
                  </a:gdLst>
                  <a:ahLst/>
                  <a:rect l="textAreaLeft" t="textAreaTop" r="textAreaRight" b="textAreaBottom"/>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462" name="Freeform 12"/>
                <p:cNvSpPr/>
                <p:nvPr/>
              </p:nvSpPr>
              <p:spPr>
                <a:xfrm>
                  <a:off x="1501920" y="6453360"/>
                  <a:ext cx="69480" cy="174960"/>
                </a:xfrm>
                <a:custGeom>
                  <a:avLst/>
                  <a:gdLst>
                    <a:gd name="textAreaLeft" fmla="*/ 0 w 69480"/>
                    <a:gd name="textAreaRight" fmla="*/ 69840 w 69480"/>
                    <a:gd name="textAreaTop" fmla="*/ 0 h 174960"/>
                    <a:gd name="textAreaBottom" fmla="*/ 175320 h 174960"/>
                  </a:gdLst>
                  <a:ahLst/>
                  <a:rect l="textAreaLeft" t="textAreaTop" r="textAreaRight" b="textAreaBottom"/>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grpSp>
    </p:spTree>
  </p:cSld>
  <p:clrMap bg1="lt1" tx1="dk1" bg2="lt2" tx2="dk2" accent1="accent1" accent2="accent2" accent3="accent3" accent4="accent4" accent5="accent5" accent6="accent6" hlink="hlink" folHlink="folHlink"/>
  <p:sldLayoutIdLst>
    <p:sldLayoutId id="2147483693" r:id="rId4"/>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63" name="椭圆 88"/>
          <p:cNvSpPr/>
          <p:nvPr/>
        </p:nvSpPr>
        <p:spPr>
          <a:xfrm>
            <a:off x="-3816720" y="-1541880"/>
            <a:ext cx="8697240" cy="9941400"/>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p:style>
        <p:txBody>
          <a:bodyPr numCol="1" spcCol="0" horzOverflow="overflow"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464" name="椭圆 87"/>
          <p:cNvSpPr/>
          <p:nvPr/>
        </p:nvSpPr>
        <p:spPr>
          <a:xfrm>
            <a:off x="-3999600" y="-1541880"/>
            <a:ext cx="8697240" cy="99414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p:style>
        <p:txBody>
          <a:bodyPr numCol="1" spcCol="0" horzOverflow="overflow"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465" name="图片 86"/>
          <p:cNvSpPr/>
          <p:nvPr/>
        </p:nvSpPr>
        <p:spPr>
          <a:xfrm>
            <a:off x="-1260360" y="0"/>
            <a:ext cx="5918760" cy="6857640"/>
          </a:xfrm>
          <a:custGeom>
            <a:avLst/>
            <a:gdLst>
              <a:gd name="textAreaLeft" fmla="*/ 0 w 5918760"/>
              <a:gd name="textAreaRight" fmla="*/ 5919120 w 5918760"/>
              <a:gd name="textAreaTop" fmla="*/ 0 h 6857640"/>
              <a:gd name="textAreaBottom" fmla="*/ 6858000 h 6857640"/>
            </a:gdLst>
            <a:ahLst/>
            <a:rect l="textAreaLeft" t="textAreaTop" r="textAreaRight" b="textAreaBottom"/>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66" name="椭圆 85"/>
          <p:cNvSpPr/>
          <p:nvPr/>
        </p:nvSpPr>
        <p:spPr>
          <a:xfrm>
            <a:off x="-4038480" y="-1541880"/>
            <a:ext cx="8697240" cy="9941400"/>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p:style>
        <p:txBody>
          <a:bodyPr numCol="1" spcCol="0" horzOverflow="overflow"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pic>
        <p:nvPicPr>
          <p:cNvPr id="467" name="图片 89" descr=""/>
          <p:cNvPicPr/>
          <p:nvPr/>
        </p:nvPicPr>
        <p:blipFill>
          <a:blip r:embed="rId3"/>
          <a:stretch/>
        </p:blipFill>
        <p:spPr>
          <a:xfrm>
            <a:off x="9837720" y="252000"/>
            <a:ext cx="1968840" cy="432720"/>
          </a:xfrm>
          <a:prstGeom prst="rect">
            <a:avLst/>
          </a:prstGeom>
          <a:noFill/>
          <a:ln w="0">
            <a:noFill/>
          </a:ln>
        </p:spPr>
      </p:pic>
      <p:sp>
        <p:nvSpPr>
          <p:cNvPr id="4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4400" strike="noStrike" u="none">
                <a:solidFill>
                  <a:schemeClr val="dk1"/>
                </a:solidFill>
                <a:uFillTx/>
                <a:latin typeface="Century Gothic"/>
              </a:rPr>
              <a:t>Click to edit the title text format</a:t>
            </a:r>
            <a:endParaRPr b="0" lang="en-US" sz="4400" strike="noStrike" u="none">
              <a:solidFill>
                <a:schemeClr val="dk1"/>
              </a:solidFill>
              <a:uFillTx/>
              <a:latin typeface="Century Gothic"/>
            </a:endParaRPr>
          </a:p>
        </p:txBody>
      </p:sp>
      <p:sp>
        <p:nvSpPr>
          <p:cNvPr id="46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uFillTx/>
                <a:latin typeface="微软雅黑"/>
              </a:rPr>
              <a:t>Click to edit the outline text format</a:t>
            </a:r>
            <a:endParaRPr b="0" lang="en-US" sz="2800" strike="noStrike" u="none">
              <a:solidFill>
                <a:schemeClr val="dk1"/>
              </a:solidFill>
              <a:uFillTx/>
              <a:latin typeface="微软雅黑"/>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uFillTx/>
                <a:latin typeface="微软雅黑"/>
              </a:rPr>
              <a:t>Second Outline Level</a:t>
            </a:r>
            <a:endParaRPr b="0" lang="en-US" sz="2000" strike="noStrike" u="none">
              <a:solidFill>
                <a:schemeClr val="dk1"/>
              </a:solidFill>
              <a:uFillTx/>
              <a:latin typeface="微软雅黑"/>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uFillTx/>
                <a:latin typeface="微软雅黑"/>
              </a:rPr>
              <a:t>Third Outline Level</a:t>
            </a:r>
            <a:endParaRPr b="0" lang="en-US" sz="1800" strike="noStrike" u="none">
              <a:solidFill>
                <a:schemeClr val="dk1"/>
              </a:solidFill>
              <a:uFillTx/>
              <a:latin typeface="微软雅黑"/>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uFillTx/>
                <a:latin typeface="微软雅黑"/>
              </a:rPr>
              <a:t>Fourth Outline Level</a:t>
            </a:r>
            <a:endParaRPr b="0" lang="en-US" sz="1800" strike="noStrike" u="none">
              <a:solidFill>
                <a:schemeClr val="dk1"/>
              </a:solidFill>
              <a:uFillTx/>
              <a:latin typeface="微软雅黑"/>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微软雅黑"/>
              </a:rPr>
              <a:t>Fifth Outline Level</a:t>
            </a:r>
            <a:endParaRPr b="0" lang="en-US" sz="2000" strike="noStrike" u="none">
              <a:solidFill>
                <a:schemeClr val="dk1"/>
              </a:solidFill>
              <a:uFillTx/>
              <a:latin typeface="微软雅黑"/>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微软雅黑"/>
              </a:rPr>
              <a:t>Sixth Outline Level</a:t>
            </a:r>
            <a:endParaRPr b="0" lang="en-US" sz="2000" strike="noStrike" u="none">
              <a:solidFill>
                <a:schemeClr val="dk1"/>
              </a:solidFill>
              <a:uFillTx/>
              <a:latin typeface="微软雅黑"/>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微软雅黑"/>
              </a:rPr>
              <a:t>Seventh Outline Level</a:t>
            </a:r>
            <a:endParaRPr b="0" lang="en-US" sz="2000" strike="noStrike" u="none">
              <a:solidFill>
                <a:schemeClr val="dk1"/>
              </a:solidFill>
              <a:uFillTx/>
              <a:latin typeface="微软雅黑"/>
            </a:endParaRPr>
          </a:p>
        </p:txBody>
      </p:sp>
    </p:spTree>
  </p:cSld>
  <p:clrMap bg1="lt1" tx1="dk1" bg2="lt2" tx2="dk2" accent1="accent1" accent2="accent2" accent3="accent3" accent4="accent4" accent5="accent5" accent6="accent6" hlink="hlink" folHlink="folHlink"/>
  <p:sldLayoutIdLst>
    <p:sldLayoutId id="2147483695" r:id="rId4"/>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470" name="图片 2" descr=""/>
          <p:cNvPicPr/>
          <p:nvPr/>
        </p:nvPicPr>
        <p:blipFill>
          <a:blip r:embed="rId2"/>
          <a:srcRect l="0" t="0" r="30566" b="46403"/>
          <a:stretch/>
        </p:blipFill>
        <p:spPr>
          <a:xfrm>
            <a:off x="9019080" y="4400640"/>
            <a:ext cx="3194280" cy="2468880"/>
          </a:xfrm>
          <a:prstGeom prst="rect">
            <a:avLst/>
          </a:prstGeom>
          <a:noFill/>
          <a:ln w="0">
            <a:noFill/>
          </a:ln>
        </p:spPr>
      </p:pic>
      <p:pic>
        <p:nvPicPr>
          <p:cNvPr id="471" name="图片 7" descr=""/>
          <p:cNvPicPr/>
          <p:nvPr/>
        </p:nvPicPr>
        <p:blipFill>
          <a:blip r:embed="rId3"/>
          <a:srcRect l="0" t="-75" r="0" b="12517"/>
          <a:stretch/>
        </p:blipFill>
        <p:spPr>
          <a:xfrm>
            <a:off x="0" y="0"/>
            <a:ext cx="12191760" cy="4400280"/>
          </a:xfrm>
          <a:prstGeom prst="rect">
            <a:avLst/>
          </a:prstGeom>
          <a:noFill/>
          <a:ln w="0">
            <a:noFill/>
          </a:ln>
        </p:spPr>
      </p:pic>
      <p:sp>
        <p:nvSpPr>
          <p:cNvPr id="472" name="矩形 8"/>
          <p:cNvSpPr/>
          <p:nvPr/>
        </p:nvSpPr>
        <p:spPr>
          <a:xfrm>
            <a:off x="0" y="4398840"/>
            <a:ext cx="12191760" cy="196560"/>
          </a:xfrm>
          <a:prstGeom prst="rect">
            <a:avLst/>
          </a:prstGeom>
          <a:solidFill>
            <a:schemeClr val="accent4"/>
          </a:solidFill>
          <a:ln>
            <a:noFill/>
          </a:ln>
          <a:effectLst>
            <a:outerShdw algn="t" blurRad="127080" dir="5400000" dist="63360" rotWithShape="0">
              <a:srgbClr val="000000">
                <a:alpha val="21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473" name="矩形 11"/>
          <p:cNvSpPr/>
          <p:nvPr/>
        </p:nvSpPr>
        <p:spPr>
          <a:xfrm>
            <a:off x="0" y="0"/>
            <a:ext cx="12191760" cy="440028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pic>
        <p:nvPicPr>
          <p:cNvPr id="474" name="图片 12" descr=""/>
          <p:cNvPicPr/>
          <p:nvPr/>
        </p:nvPicPr>
        <p:blipFill>
          <a:blip r:embed="rId4"/>
          <a:stretch/>
        </p:blipFill>
        <p:spPr>
          <a:xfrm>
            <a:off x="9702000" y="142200"/>
            <a:ext cx="2242080" cy="627480"/>
          </a:xfrm>
          <a:prstGeom prst="rect">
            <a:avLst/>
          </a:prstGeom>
          <a:noFill/>
          <a:ln w="0">
            <a:noFill/>
          </a:ln>
        </p:spPr>
      </p:pic>
      <p:pic>
        <p:nvPicPr>
          <p:cNvPr id="475" name="图片 13" descr=""/>
          <p:cNvPicPr/>
          <p:nvPr/>
        </p:nvPicPr>
        <p:blipFill>
          <a:blip r:embed="rId5"/>
          <a:srcRect l="0" t="-75" r="0" b="12517"/>
          <a:stretch/>
        </p:blipFill>
        <p:spPr>
          <a:xfrm>
            <a:off x="0" y="0"/>
            <a:ext cx="12191760" cy="4400280"/>
          </a:xfrm>
          <a:prstGeom prst="rect">
            <a:avLst/>
          </a:prstGeom>
          <a:noFill/>
          <a:ln w="0">
            <a:noFill/>
          </a:ln>
        </p:spPr>
      </p:pic>
      <p:sp>
        <p:nvSpPr>
          <p:cNvPr id="476" name="矩形 14"/>
          <p:cNvSpPr/>
          <p:nvPr/>
        </p:nvSpPr>
        <p:spPr>
          <a:xfrm>
            <a:off x="0" y="0"/>
            <a:ext cx="12191760" cy="440028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cxnSp>
        <p:nvCxnSpPr>
          <p:cNvPr id="477" name="直接连接符 15"/>
          <p:cNvCxnSpPr/>
          <p:nvPr/>
        </p:nvCxnSpPr>
        <p:spPr>
          <a:xfrm>
            <a:off x="-71640" y="4398480"/>
            <a:ext cx="12339720" cy="360"/>
          </a:xfrm>
          <a:prstGeom prst="straightConnector1">
            <a:avLst/>
          </a:prstGeom>
          <a:ln w="19050">
            <a:solidFill>
              <a:srgbClr val="ffffff"/>
            </a:solidFill>
          </a:ln>
        </p:spPr>
      </p:cxnSp>
      <p:pic>
        <p:nvPicPr>
          <p:cNvPr id="478" name="图片 16" descr=""/>
          <p:cNvPicPr/>
          <p:nvPr/>
        </p:nvPicPr>
        <p:blipFill>
          <a:blip r:embed="rId6"/>
          <a:stretch/>
        </p:blipFill>
        <p:spPr>
          <a:xfrm>
            <a:off x="9702000" y="142200"/>
            <a:ext cx="2242080" cy="627480"/>
          </a:xfrm>
          <a:prstGeom prst="rect">
            <a:avLst/>
          </a:prstGeom>
          <a:noFill/>
          <a:ln w="0">
            <a:noFill/>
          </a:ln>
        </p:spPr>
      </p:pic>
      <p:sp>
        <p:nvSpPr>
          <p:cNvPr id="479" name="矩形: 圆角 162"/>
          <p:cNvSpPr/>
          <p:nvPr/>
        </p:nvSpPr>
        <p:spPr>
          <a:xfrm>
            <a:off x="1664640" y="3107880"/>
            <a:ext cx="8944920" cy="3014640"/>
          </a:xfrm>
          <a:prstGeom prst="roundRect">
            <a:avLst>
              <a:gd name="adj" fmla="val 3205"/>
            </a:avLst>
          </a:prstGeom>
          <a:solidFill>
            <a:srgbClr val="ffffff">
              <a:alpha val="80000"/>
            </a:srgbClr>
          </a:solidFill>
          <a:ln w="12700">
            <a:noFill/>
          </a:ln>
        </p:spPr>
        <p:style>
          <a:lnRef idx="0"/>
          <a:fillRef idx="0"/>
          <a:effectRef idx="0"/>
          <a:fontRef idx="minor"/>
        </p:style>
        <p:txBody>
          <a:bodyPr lIns="90000" rIns="90000" tIns="45000" bIns="45000" anchor="ctr">
            <a:noAutofit/>
          </a:bodyPr>
          <a:p>
            <a:pPr algn="ctr" defTabSz="914400">
              <a:lnSpc>
                <a:spcPct val="120000"/>
              </a:lnSpc>
              <a:tabLst>
                <a:tab algn="l" pos="0"/>
              </a:tabLst>
            </a:pPr>
            <a:endParaRPr b="0" lang="en-US" sz="1800" strike="noStrike" u="none">
              <a:solidFill>
                <a:srgbClr val="ffffff"/>
              </a:solidFill>
              <a:uFillTx/>
              <a:latin typeface="Arial"/>
              <a:ea typeface="微软雅黑"/>
            </a:endParaRPr>
          </a:p>
        </p:txBody>
      </p:sp>
      <p:sp>
        <p:nvSpPr>
          <p:cNvPr id="480" name="矩形: 圆角 163"/>
          <p:cNvSpPr/>
          <p:nvPr/>
        </p:nvSpPr>
        <p:spPr>
          <a:xfrm>
            <a:off x="1464120" y="3223080"/>
            <a:ext cx="9345960" cy="2899440"/>
          </a:xfrm>
          <a:prstGeom prst="roundRect">
            <a:avLst>
              <a:gd name="adj" fmla="val 3205"/>
            </a:avLst>
          </a:prstGeom>
          <a:solidFill>
            <a:srgbClr val="ffffff">
              <a:alpha val="94000"/>
            </a:srgbClr>
          </a:solidFill>
          <a:ln w="12700">
            <a:noFill/>
          </a:ln>
        </p:spPr>
        <p:style>
          <a:lnRef idx="0"/>
          <a:fillRef idx="0"/>
          <a:effectRef idx="0"/>
          <a:fontRef idx="minor"/>
        </p:style>
        <p:txBody>
          <a:bodyPr lIns="90000" rIns="90000" tIns="45000" bIns="45000" anchor="ctr">
            <a:noAutofit/>
          </a:bodyPr>
          <a:p>
            <a:pPr algn="ctr" defTabSz="914400">
              <a:lnSpc>
                <a:spcPct val="120000"/>
              </a:lnSpc>
              <a:tabLst>
                <a:tab algn="l" pos="0"/>
              </a:tabLst>
            </a:pPr>
            <a:endParaRPr b="0" lang="en-US" sz="1800" strike="noStrike" u="none">
              <a:solidFill>
                <a:srgbClr val="ffffff"/>
              </a:solidFill>
              <a:uFillTx/>
              <a:latin typeface="Arial"/>
              <a:ea typeface="微软雅黑"/>
            </a:endParaRPr>
          </a:p>
        </p:txBody>
      </p:sp>
      <p:sp>
        <p:nvSpPr>
          <p:cNvPr id="481" name="矩形: 圆角 164"/>
          <p:cNvSpPr/>
          <p:nvPr/>
        </p:nvSpPr>
        <p:spPr>
          <a:xfrm>
            <a:off x="1200240" y="3365280"/>
            <a:ext cx="9791280" cy="2757240"/>
          </a:xfrm>
          <a:prstGeom prst="roundRect">
            <a:avLst>
              <a:gd name="adj" fmla="val 3205"/>
            </a:avLst>
          </a:prstGeom>
          <a:gradFill rotWithShape="0">
            <a:gsLst>
              <a:gs pos="0">
                <a:srgbClr val="ffffff"/>
              </a:gs>
              <a:gs pos="100000">
                <a:srgbClr val="f8f8f8"/>
              </a:gs>
            </a:gsLst>
            <a:lin ang="5400000"/>
          </a:gradFill>
          <a:ln w="12700">
            <a:noFill/>
          </a:ln>
          <a:effectLst>
            <a:outerShdw algn="ctr" blurRad="317520" rotWithShape="0" sx="102000" sy="102000">
              <a:srgbClr val="bfbfbf">
                <a:alpha val="40000"/>
              </a:srgbClr>
            </a:outerShdw>
          </a:effectLst>
        </p:spPr>
        <p:style>
          <a:lnRef idx="0"/>
          <a:fillRef idx="0"/>
          <a:effectRef idx="0"/>
          <a:fontRef idx="minor"/>
        </p:style>
        <p:txBody>
          <a:bodyPr numCol="1" spcCol="0" horzOverflow="overflow" lIns="540000" rIns="540000" tIns="72000" bIns="72000" anchor="ctr">
            <a:noAutofit/>
          </a:bodyPr>
          <a:p>
            <a:pPr defTabSz="914400">
              <a:lnSpc>
                <a:spcPct val="120000"/>
              </a:lnSpc>
              <a:tabLst>
                <a:tab algn="l" pos="0"/>
              </a:tabLst>
            </a:pPr>
            <a:endParaRPr b="0" lang="en-US" sz="2400" strike="noStrike" u="none">
              <a:solidFill>
                <a:srgbClr val="000000"/>
              </a:solidFill>
              <a:uFillTx/>
              <a:latin typeface="Arial"/>
              <a:ea typeface="微软雅黑"/>
            </a:endParaRPr>
          </a:p>
        </p:txBody>
      </p:sp>
    </p:spTree>
  </p:cSld>
  <p:clrMap bg1="lt1" tx1="dk1" bg2="lt2" tx2="dk2" accent1="accent1" accent2="accent2" accent3="accent3" accent4="accent4" accent5="accent5" accent6="accent6" hlink="hlink" folHlink="folHlink"/>
  <p:sldLayoutIdLst>
    <p:sldLayoutId id="2147483697" r:id="rId7"/>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482" name="图片 2" descr=""/>
          <p:cNvPicPr/>
          <p:nvPr/>
        </p:nvPicPr>
        <p:blipFill>
          <a:blip r:embed="rId2"/>
          <a:srcRect l="29066" t="0" r="32940" b="0"/>
          <a:stretch/>
        </p:blipFill>
        <p:spPr>
          <a:xfrm>
            <a:off x="0" y="0"/>
            <a:ext cx="3914280" cy="6857640"/>
          </a:xfrm>
          <a:prstGeom prst="rect">
            <a:avLst/>
          </a:prstGeom>
          <a:noFill/>
          <a:ln w="0">
            <a:noFill/>
          </a:ln>
        </p:spPr>
      </p:pic>
      <p:sp>
        <p:nvSpPr>
          <p:cNvPr id="483" name="矩形 12"/>
          <p:cNvSpPr/>
          <p:nvPr/>
        </p:nvSpPr>
        <p:spPr>
          <a:xfrm>
            <a:off x="0" y="0"/>
            <a:ext cx="3914280" cy="6857640"/>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484" name="矩形 13"/>
          <p:cNvSpPr/>
          <p:nvPr/>
        </p:nvSpPr>
        <p:spPr>
          <a:xfrm>
            <a:off x="0" y="0"/>
            <a:ext cx="3914280" cy="6857640"/>
          </a:xfrm>
          <a:prstGeom prst="rect">
            <a:avLst/>
          </a:prstGeom>
          <a:gradFill rotWithShape="0">
            <a:gsLst>
              <a:gs pos="25000">
                <a:srgbClr val="006c39">
                  <a:alpha val="0"/>
                </a:srgbClr>
              </a:gs>
              <a:gs pos="100000">
                <a:srgbClr val="006c39"/>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cxnSp>
        <p:nvCxnSpPr>
          <p:cNvPr id="485" name="直接连接符 15"/>
          <p:cNvCxnSpPr/>
          <p:nvPr/>
        </p:nvCxnSpPr>
        <p:spPr>
          <a:xfrm>
            <a:off x="3960360" y="0"/>
            <a:ext cx="360" cy="6858360"/>
          </a:xfrm>
          <a:prstGeom prst="straightConnector1">
            <a:avLst/>
          </a:prstGeom>
          <a:ln w="38100">
            <a:solidFill>
              <a:srgbClr val="006c39"/>
            </a:solidFill>
          </a:ln>
        </p:spPr>
      </p:cxnSp>
      <p:grpSp>
        <p:nvGrpSpPr>
          <p:cNvPr id="486" name="组合 20"/>
          <p:cNvGrpSpPr/>
          <p:nvPr/>
        </p:nvGrpSpPr>
        <p:grpSpPr>
          <a:xfrm>
            <a:off x="3961440" y="2796840"/>
            <a:ext cx="122760" cy="1263960"/>
            <a:chOff x="3961440" y="2796840"/>
            <a:chExt cx="122760" cy="1263960"/>
          </a:xfrm>
        </p:grpSpPr>
        <p:sp>
          <p:nvSpPr>
            <p:cNvPr id="487" name="等腰三角形 21"/>
            <p:cNvSpPr/>
            <p:nvPr/>
          </p:nvSpPr>
          <p:spPr>
            <a:xfrm rot="5400000">
              <a:off x="3952080" y="3377880"/>
              <a:ext cx="141840" cy="122400"/>
            </a:xfrm>
            <a:prstGeom prst="triangle">
              <a:avLst>
                <a:gd name="adj" fmla="val 50000"/>
              </a:avLst>
            </a:prstGeom>
            <a:solidFill>
              <a:schemeClr val="accent4"/>
            </a:solidFill>
            <a:ln>
              <a:solidFill>
                <a:srgbClr val="a13f0b"/>
              </a:solidFill>
            </a:ln>
          </p:spPr>
          <p:style>
            <a:lnRef idx="2">
              <a:schemeClr val="accent1">
                <a:shade val="50000"/>
              </a:schemeClr>
            </a:lnRef>
            <a:fillRef idx="1">
              <a:schemeClr val="accent1"/>
            </a:fillRef>
            <a:effectRef idx="0">
              <a:schemeClr val="accent1"/>
            </a:effectRef>
            <a:fontRef idx="minor"/>
          </p:style>
          <p:txBody>
            <a:bodyPr lIns="90000" rIns="90000" tIns="16560" bIns="1656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cxnSp>
          <p:nvCxnSpPr>
            <p:cNvPr id="488" name="直接连接符 22"/>
            <p:cNvCxnSpPr/>
            <p:nvPr/>
          </p:nvCxnSpPr>
          <p:spPr>
            <a:xfrm>
              <a:off x="3961440" y="2796840"/>
              <a:ext cx="360" cy="1264320"/>
            </a:xfrm>
            <a:prstGeom prst="straightConnector1">
              <a:avLst/>
            </a:prstGeom>
            <a:ln w="38100">
              <a:solidFill>
                <a:srgbClr val="a13f0b"/>
              </a:solidFill>
            </a:ln>
          </p:spPr>
        </p:cxnSp>
      </p:grpSp>
      <p:cxnSp>
        <p:nvCxnSpPr>
          <p:cNvPr id="489" name="直接连接符 41"/>
          <p:cNvCxnSpPr/>
          <p:nvPr/>
        </p:nvCxnSpPr>
        <p:spPr>
          <a:xfrm>
            <a:off x="1053360" y="2793240"/>
            <a:ext cx="1727280" cy="360"/>
          </a:xfrm>
          <a:prstGeom prst="straightConnector1">
            <a:avLst/>
          </a:prstGeom>
          <a:ln w="12700">
            <a:solidFill>
              <a:srgbClr val="ffffff"/>
            </a:solidFill>
          </a:ln>
        </p:spPr>
      </p:cxnSp>
      <p:sp>
        <p:nvSpPr>
          <p:cNvPr id="490" name="矩形 42"/>
          <p:cNvSpPr/>
          <p:nvPr/>
        </p:nvSpPr>
        <p:spPr>
          <a:xfrm>
            <a:off x="846720" y="2752560"/>
            <a:ext cx="2135880" cy="912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zh-CN" sz="5400" spc="601" strike="noStrike" u="none">
                <a:solidFill>
                  <a:srgbClr val="ffffff"/>
                </a:solidFill>
                <a:uFillTx/>
                <a:latin typeface="微软雅黑"/>
                <a:ea typeface="微软雅黑"/>
              </a:rPr>
              <a:t>目录</a:t>
            </a:r>
            <a:endParaRPr b="0" lang="en-US" sz="5400" strike="noStrike" u="none">
              <a:solidFill>
                <a:srgbClr val="000000"/>
              </a:solidFill>
              <a:uFillTx/>
              <a:latin typeface="Arial"/>
            </a:endParaRPr>
          </a:p>
        </p:txBody>
      </p:sp>
      <p:sp>
        <p:nvSpPr>
          <p:cNvPr id="491" name="矩形 43"/>
          <p:cNvSpPr/>
          <p:nvPr/>
        </p:nvSpPr>
        <p:spPr>
          <a:xfrm>
            <a:off x="963720" y="3596040"/>
            <a:ext cx="190620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n-US" sz="2400" strike="noStrike" u="none">
                <a:solidFill>
                  <a:srgbClr val="ffffff"/>
                </a:solidFill>
                <a:uFillTx/>
                <a:latin typeface="Century Gothic"/>
                <a:ea typeface="微软雅黑"/>
              </a:rPr>
              <a:t>CONTENTS</a:t>
            </a:r>
            <a:endParaRPr b="0" lang="en-US" sz="2400" strike="noStrike" u="none">
              <a:solidFill>
                <a:srgbClr val="000000"/>
              </a:solidFill>
              <a:uFillTx/>
              <a:latin typeface="Arial"/>
            </a:endParaRPr>
          </a:p>
        </p:txBody>
      </p:sp>
      <p:cxnSp>
        <p:nvCxnSpPr>
          <p:cNvPr id="492" name="直接连接符 44"/>
          <p:cNvCxnSpPr/>
          <p:nvPr/>
        </p:nvCxnSpPr>
        <p:spPr>
          <a:xfrm>
            <a:off x="1053360" y="4060800"/>
            <a:ext cx="1727280" cy="360"/>
          </a:xfrm>
          <a:prstGeom prst="straightConnector1">
            <a:avLst/>
          </a:prstGeom>
          <a:ln w="12700">
            <a:solidFill>
              <a:srgbClr val="ffffff"/>
            </a:solidFill>
          </a:ln>
        </p:spPr>
      </p:cxnSp>
      <p:pic>
        <p:nvPicPr>
          <p:cNvPr id="493" name="图片 1" descr=""/>
          <p:cNvPicPr/>
          <p:nvPr/>
        </p:nvPicPr>
        <p:blipFill>
          <a:blip r:embed="rId3"/>
          <a:stretch/>
        </p:blipFill>
        <p:spPr>
          <a:xfrm>
            <a:off x="1064880" y="2218680"/>
            <a:ext cx="1715400" cy="479880"/>
          </a:xfrm>
          <a:prstGeom prst="rect">
            <a:avLst/>
          </a:prstGeom>
          <a:noFill/>
          <a:ln w="0">
            <a:noFill/>
          </a:ln>
        </p:spPr>
      </p:pic>
      <p:pic>
        <p:nvPicPr>
          <p:cNvPr id="494" name="图片 5" descr=""/>
          <p:cNvPicPr/>
          <p:nvPr/>
        </p:nvPicPr>
        <p:blipFill>
          <a:blip r:embed="rId4"/>
          <a:srcRect l="0" t="0" r="15911" b="16287"/>
          <a:stretch/>
        </p:blipFill>
        <p:spPr>
          <a:xfrm>
            <a:off x="7257960" y="1942200"/>
            <a:ext cx="4949280" cy="49334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699" r:id="rId5"/>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25000">
              <a:srgbClr val="006c39">
                <a:alpha val="0"/>
              </a:srgbClr>
            </a:gs>
            <a:gs pos="100000">
              <a:srgbClr val="006c39"/>
            </a:gs>
          </a:gsLst>
          <a:lin ang="0"/>
        </a:gradFill>
      </p:bgPr>
    </p:bg>
    <p:spTree>
      <p:nvGrpSpPr>
        <p:cNvPr id="1" name=""/>
        <p:cNvGrpSpPr/>
        <p:nvPr/>
      </p:nvGrpSpPr>
      <p:grpSpPr>
        <a:xfrm>
          <a:off x="0" y="0"/>
          <a:ext cx="0" cy="0"/>
          <a:chOff x="0" y="0"/>
          <a:chExt cx="0" cy="0"/>
        </a:xfrm>
      </p:grpSpPr>
      <p:sp>
        <p:nvSpPr>
          <p:cNvPr id="495" name="矩形 7"/>
          <p:cNvSpPr/>
          <p:nvPr/>
        </p:nvSpPr>
        <p:spPr>
          <a:xfrm>
            <a:off x="0" y="0"/>
            <a:ext cx="12191760" cy="6857640"/>
          </a:xfrm>
          <a:prstGeom prst="rect">
            <a:avLst/>
          </a:prstGeom>
          <a:gradFill rotWithShape="0">
            <a:gsLst>
              <a:gs pos="0">
                <a:srgbClr val="007e42"/>
              </a:gs>
              <a:gs pos="100000">
                <a:srgbClr val="006c39"/>
              </a:gs>
            </a:gsLst>
            <a:lin ang="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pic>
        <p:nvPicPr>
          <p:cNvPr id="496" name="图片 2" descr=""/>
          <p:cNvPicPr/>
          <p:nvPr/>
        </p:nvPicPr>
        <p:blipFill>
          <a:blip r:embed="rId2"/>
          <a:stretch/>
        </p:blipFill>
        <p:spPr>
          <a:xfrm>
            <a:off x="6943680" y="493200"/>
            <a:ext cx="5250600" cy="5253840"/>
          </a:xfrm>
          <a:prstGeom prst="rect">
            <a:avLst/>
          </a:prstGeom>
          <a:noFill/>
          <a:ln w="0">
            <a:noFill/>
          </a:ln>
        </p:spPr>
      </p:pic>
      <p:sp>
        <p:nvSpPr>
          <p:cNvPr id="497" name="矩形 9"/>
          <p:cNvSpPr/>
          <p:nvPr/>
        </p:nvSpPr>
        <p:spPr>
          <a:xfrm>
            <a:off x="6943680" y="0"/>
            <a:ext cx="5248080" cy="6857640"/>
          </a:xfrm>
          <a:prstGeom prst="rect">
            <a:avLst/>
          </a:prstGeom>
          <a:gradFill rotWithShape="0">
            <a:gsLst>
              <a:gs pos="0">
                <a:srgbClr val="006c39">
                  <a:alpha val="0"/>
                </a:srgbClr>
              </a:gs>
              <a:gs pos="100000">
                <a:srgbClr val="006c39">
                  <a:alpha val="72000"/>
                </a:srgbClr>
              </a:gs>
            </a:gsLst>
            <a:lin ang="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498" name="矩形 119"/>
          <p:cNvSpPr/>
          <p:nvPr/>
        </p:nvSpPr>
        <p:spPr>
          <a:xfrm>
            <a:off x="660240" y="6054480"/>
            <a:ext cx="2014200" cy="143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499" name="PlaceHolder 1"/>
          <p:cNvSpPr>
            <a:spLocks noGrp="1"/>
          </p:cNvSpPr>
          <p:nvPr>
            <p:ph type="body"/>
          </p:nvPr>
        </p:nvSpPr>
        <p:spPr>
          <a:xfrm>
            <a:off x="510480" y="982440"/>
            <a:ext cx="3551040" cy="606600"/>
          </a:xfrm>
          <a:prstGeom prst="rect">
            <a:avLst/>
          </a:prstGeom>
          <a:noFill/>
          <a:ln w="0">
            <a:noFill/>
          </a:ln>
        </p:spPr>
        <p:txBody>
          <a:bodyPr numCol="1" spcCol="0" lIns="91440" rIns="91440" tIns="45720" bIns="45720" anchor="t">
            <a:noAutofit/>
          </a:bodyPr>
          <a:p>
            <a:pPr indent="0">
              <a:lnSpc>
                <a:spcPct val="90000"/>
              </a:lnSpc>
              <a:spcBef>
                <a:spcPts val="1001"/>
              </a:spcBef>
              <a:buNone/>
              <a:tabLst>
                <a:tab algn="l" pos="0"/>
              </a:tabLst>
            </a:pPr>
            <a:r>
              <a:rPr b="0" lang="zh-CN" sz="3200" spc="99" strike="noStrike" u="none">
                <a:solidFill>
                  <a:schemeClr val="lt1"/>
                </a:solidFill>
                <a:uFillTx/>
                <a:latin typeface="微软雅黑"/>
                <a:ea typeface="微软雅黑"/>
              </a:rPr>
              <a:t>第几部分 ▶</a:t>
            </a:r>
            <a:endParaRPr b="0" lang="en-US" sz="3200" strike="noStrike" u="none">
              <a:solidFill>
                <a:schemeClr val="dk1"/>
              </a:solidFill>
              <a:uFillTx/>
              <a:latin typeface="微软雅黑"/>
            </a:endParaRPr>
          </a:p>
        </p:txBody>
      </p:sp>
      <p:sp>
        <p:nvSpPr>
          <p:cNvPr id="500" name="PlaceHolder 2"/>
          <p:cNvSpPr>
            <a:spLocks noGrp="1"/>
          </p:cNvSpPr>
          <p:nvPr>
            <p:ph type="body"/>
          </p:nvPr>
        </p:nvSpPr>
        <p:spPr>
          <a:xfrm>
            <a:off x="510480" y="2742120"/>
            <a:ext cx="7197480" cy="606600"/>
          </a:xfrm>
          <a:prstGeom prst="rect">
            <a:avLst/>
          </a:prstGeom>
          <a:noFill/>
          <a:ln w="0">
            <a:noFill/>
          </a:ln>
        </p:spPr>
        <p:txBody>
          <a:bodyPr numCol="1" spcCol="0" lIns="91440" rIns="91440" tIns="45720" bIns="45720" anchor="t">
            <a:noAutofit/>
          </a:bodyPr>
          <a:p>
            <a:pPr indent="0">
              <a:lnSpc>
                <a:spcPct val="90000"/>
              </a:lnSpc>
              <a:spcBef>
                <a:spcPts val="1001"/>
              </a:spcBef>
              <a:buNone/>
              <a:tabLst>
                <a:tab algn="l" pos="0"/>
              </a:tabLst>
            </a:pPr>
            <a:r>
              <a:rPr b="0" lang="zh-CN" sz="4400" spc="99" strike="noStrike" u="none">
                <a:solidFill>
                  <a:schemeClr val="lt1"/>
                </a:solidFill>
                <a:uFillTx/>
                <a:latin typeface="微软雅黑"/>
                <a:ea typeface="微软雅黑"/>
              </a:rPr>
              <a:t>请在此处添加你的标题</a:t>
            </a:r>
            <a:endParaRPr b="0" lang="en-US" sz="4400" strike="noStrike" u="none">
              <a:solidFill>
                <a:schemeClr val="dk1"/>
              </a:solidFill>
              <a:uFillTx/>
              <a:latin typeface="微软雅黑"/>
            </a:endParaRPr>
          </a:p>
        </p:txBody>
      </p:sp>
      <p:sp>
        <p:nvSpPr>
          <p:cNvPr id="501" name="PlaceHolder 3"/>
          <p:cNvSpPr>
            <a:spLocks noGrp="1"/>
          </p:cNvSpPr>
          <p:nvPr>
            <p:ph type="body"/>
          </p:nvPr>
        </p:nvSpPr>
        <p:spPr>
          <a:xfrm>
            <a:off x="561240" y="3837600"/>
            <a:ext cx="7146720" cy="1522440"/>
          </a:xfrm>
          <a:prstGeom prst="rect">
            <a:avLst/>
          </a:prstGeom>
          <a:noFill/>
          <a:ln w="0">
            <a:noFill/>
          </a:ln>
        </p:spPr>
        <p:txBody>
          <a:bodyPr numCol="1" spcCol="0" lIns="91440" rIns="91440" tIns="45720" bIns="45720" anchor="t">
            <a:noAutofit/>
          </a:bodyPr>
          <a:p>
            <a:pPr marL="285840" indent="-285840">
              <a:lnSpc>
                <a:spcPct val="120000"/>
              </a:lnSpc>
              <a:spcBef>
                <a:spcPts val="1001"/>
              </a:spcBef>
              <a:buClr>
                <a:srgbClr val="ffffff"/>
              </a:buClr>
              <a:buFont typeface="Arial"/>
              <a:buChar char="•"/>
            </a:pPr>
            <a:r>
              <a:rPr b="0" lang="zh-CN" sz="1400" spc="99" strike="noStrike" u="none">
                <a:solidFill>
                  <a:schemeClr val="lt1"/>
                </a:solidFill>
                <a:uFillTx/>
                <a:latin typeface="微软雅黑"/>
                <a:ea typeface="微软雅黑"/>
              </a:rPr>
              <a:t>这里可以写一点点文字，介绍此章节主要内容</a:t>
            </a:r>
            <a:endParaRPr b="0" lang="en-US" sz="1400" strike="noStrike" u="none">
              <a:solidFill>
                <a:schemeClr val="dk1"/>
              </a:solidFill>
              <a:uFillTx/>
              <a:latin typeface="微软雅黑"/>
            </a:endParaRPr>
          </a:p>
          <a:p>
            <a:pPr marL="285840" indent="-285840">
              <a:lnSpc>
                <a:spcPct val="120000"/>
              </a:lnSpc>
              <a:spcBef>
                <a:spcPts val="1001"/>
              </a:spcBef>
              <a:buClr>
                <a:srgbClr val="ffffff"/>
              </a:buClr>
              <a:buFont typeface="Arial"/>
              <a:buChar char="•"/>
            </a:pPr>
            <a:r>
              <a:rPr b="0" lang="zh-CN" sz="1400" spc="99" strike="noStrike" u="none">
                <a:solidFill>
                  <a:schemeClr val="lt1"/>
                </a:solidFill>
                <a:uFillTx/>
                <a:latin typeface="微软雅黑"/>
                <a:ea typeface="微软雅黑"/>
              </a:rPr>
              <a:t>国外现状</a:t>
            </a:r>
            <a:endParaRPr b="0" lang="en-US" sz="1400" strike="noStrike" u="none">
              <a:solidFill>
                <a:schemeClr val="dk1"/>
              </a:solidFill>
              <a:uFillTx/>
              <a:latin typeface="微软雅黑"/>
            </a:endParaRPr>
          </a:p>
          <a:p>
            <a:pPr marL="285840" indent="-285840">
              <a:lnSpc>
                <a:spcPct val="120000"/>
              </a:lnSpc>
              <a:spcBef>
                <a:spcPts val="1001"/>
              </a:spcBef>
              <a:buClr>
                <a:srgbClr val="ffffff"/>
              </a:buClr>
              <a:buFont typeface="Arial"/>
              <a:buChar char="•"/>
            </a:pPr>
            <a:r>
              <a:rPr b="0" lang="zh-CN" sz="1400" spc="99" strike="noStrike" u="none">
                <a:solidFill>
                  <a:schemeClr val="lt1"/>
                </a:solidFill>
                <a:uFillTx/>
                <a:latin typeface="微软雅黑"/>
                <a:ea typeface="微软雅黑"/>
              </a:rPr>
              <a:t>国内现状</a:t>
            </a:r>
            <a:endParaRPr b="0" lang="en-US" sz="1400" strike="noStrike" u="none">
              <a:solidFill>
                <a:schemeClr val="dk1"/>
              </a:solidFill>
              <a:uFillTx/>
              <a:latin typeface="微软雅黑"/>
            </a:endParaRPr>
          </a:p>
          <a:p>
            <a:pPr marL="285840" indent="-285840">
              <a:lnSpc>
                <a:spcPct val="120000"/>
              </a:lnSpc>
              <a:spcBef>
                <a:spcPts val="1001"/>
              </a:spcBef>
              <a:buClr>
                <a:srgbClr val="ffffff"/>
              </a:buClr>
              <a:buFont typeface="Arial"/>
              <a:buChar char="•"/>
            </a:pPr>
            <a:r>
              <a:rPr b="0" lang="en-US" sz="1400" spc="99" strike="noStrike" u="none">
                <a:solidFill>
                  <a:schemeClr val="lt1"/>
                </a:solidFill>
                <a:uFillTx/>
                <a:latin typeface="微软雅黑"/>
                <a:ea typeface="微软雅黑"/>
              </a:rPr>
              <a:t>…</a:t>
            </a:r>
            <a:endParaRPr b="0" lang="en-US" sz="1400" strike="noStrike" u="none">
              <a:solidFill>
                <a:schemeClr val="dk1"/>
              </a:solidFill>
              <a:uFillTx/>
              <a:latin typeface="微软雅黑"/>
            </a:endParaRPr>
          </a:p>
          <a:p>
            <a:pPr indent="0">
              <a:lnSpc>
                <a:spcPct val="120000"/>
              </a:lnSpc>
              <a:spcBef>
                <a:spcPts val="1001"/>
              </a:spcBef>
              <a:buNone/>
            </a:pPr>
            <a:endParaRPr b="0" lang="en-US" sz="1400" strike="noStrike" u="none">
              <a:solidFill>
                <a:schemeClr val="dk1"/>
              </a:solidFill>
              <a:uFillTx/>
              <a:latin typeface="微软雅黑"/>
            </a:endParaRPr>
          </a:p>
        </p:txBody>
      </p:sp>
      <p:sp>
        <p:nvSpPr>
          <p:cNvPr id="502" name="矩形 1"/>
          <p:cNvSpPr/>
          <p:nvPr/>
        </p:nvSpPr>
        <p:spPr>
          <a:xfrm>
            <a:off x="0" y="6167160"/>
            <a:ext cx="12191760" cy="690480"/>
          </a:xfrm>
          <a:prstGeom prst="rect">
            <a:avLst/>
          </a:prstGeom>
          <a:solidFill>
            <a:schemeClr val="bg1"/>
          </a:solidFill>
          <a:ln>
            <a:noFill/>
          </a:ln>
          <a:effectLst>
            <a:outerShdw algn="ctr" blurRad="380880" rotWithShape="0" sx="102000" sy="102000">
              <a:srgbClr val="000000">
                <a:alpha val="2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30000"/>
              </a:lnSpc>
              <a:tabLst>
                <a:tab algn="l" pos="0"/>
              </a:tabLst>
            </a:pPr>
            <a:endParaRPr b="0" lang="en-US" sz="1800" strike="noStrike" u="none">
              <a:solidFill>
                <a:srgbClr val="ffffff"/>
              </a:solidFill>
              <a:uFillTx/>
              <a:latin typeface="微软雅黑"/>
              <a:ea typeface="微软雅黑"/>
            </a:endParaRPr>
          </a:p>
        </p:txBody>
      </p:sp>
      <p:pic>
        <p:nvPicPr>
          <p:cNvPr id="503" name="图片 142" descr=""/>
          <p:cNvPicPr/>
          <p:nvPr/>
        </p:nvPicPr>
        <p:blipFill>
          <a:blip r:embed="rId3"/>
          <a:stretch/>
        </p:blipFill>
        <p:spPr>
          <a:xfrm>
            <a:off x="10203840" y="6386400"/>
            <a:ext cx="1257120" cy="276120"/>
          </a:xfrm>
          <a:prstGeom prst="rect">
            <a:avLst/>
          </a:prstGeom>
          <a:noFill/>
          <a:ln w="0">
            <a:noFill/>
          </a:ln>
        </p:spPr>
      </p:pic>
      <p:grpSp>
        <p:nvGrpSpPr>
          <p:cNvPr id="504" name="组合 84"/>
          <p:cNvGrpSpPr/>
          <p:nvPr/>
        </p:nvGrpSpPr>
        <p:grpSpPr>
          <a:xfrm>
            <a:off x="694080" y="6394680"/>
            <a:ext cx="1931400" cy="235080"/>
            <a:chOff x="694080" y="6394680"/>
            <a:chExt cx="1931400" cy="235080"/>
          </a:xfrm>
        </p:grpSpPr>
        <p:grpSp>
          <p:nvGrpSpPr>
            <p:cNvPr id="505" name="组合 85"/>
            <p:cNvGrpSpPr/>
            <p:nvPr/>
          </p:nvGrpSpPr>
          <p:grpSpPr>
            <a:xfrm>
              <a:off x="1813320" y="6397560"/>
              <a:ext cx="812160" cy="230040"/>
              <a:chOff x="1813320" y="6397560"/>
              <a:chExt cx="812160" cy="230040"/>
            </a:xfrm>
          </p:grpSpPr>
          <p:sp>
            <p:nvSpPr>
              <p:cNvPr id="506" name="Freeform 5"/>
              <p:cNvSpPr/>
              <p:nvPr/>
            </p:nvSpPr>
            <p:spPr>
              <a:xfrm>
                <a:off x="2262240" y="6411960"/>
                <a:ext cx="181080" cy="204480"/>
              </a:xfrm>
              <a:custGeom>
                <a:avLst/>
                <a:gdLst>
                  <a:gd name="textAreaLeft" fmla="*/ 0 w 181080"/>
                  <a:gd name="textAreaRight" fmla="*/ 181440 w 181080"/>
                  <a:gd name="textAreaTop" fmla="*/ 0 h 204480"/>
                  <a:gd name="textAreaBottom" fmla="*/ 204840 h 204480"/>
                </a:gdLst>
                <a:ahLst/>
                <a:rect l="textAreaLeft" t="textAreaTop" r="textAreaRight" b="textAreaBottom"/>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507" name="Freeform 6"/>
              <p:cNvSpPr/>
              <p:nvPr/>
            </p:nvSpPr>
            <p:spPr>
              <a:xfrm>
                <a:off x="2521440" y="6441120"/>
                <a:ext cx="104040" cy="156960"/>
              </a:xfrm>
              <a:custGeom>
                <a:avLst/>
                <a:gdLst>
                  <a:gd name="textAreaLeft" fmla="*/ 0 w 104040"/>
                  <a:gd name="textAreaRight" fmla="*/ 104400 w 104040"/>
                  <a:gd name="textAreaTop" fmla="*/ 0 h 156960"/>
                  <a:gd name="textAreaBottom" fmla="*/ 157320 h 156960"/>
                </a:gdLst>
                <a:ahLst/>
                <a:rect l="textAreaLeft" t="textAreaTop" r="textAreaRight" b="textAreaBottom"/>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nvGrpSpPr>
              <p:cNvPr id="508" name="组合 102"/>
              <p:cNvGrpSpPr/>
              <p:nvPr/>
            </p:nvGrpSpPr>
            <p:grpSpPr>
              <a:xfrm>
                <a:off x="1813320" y="6397560"/>
                <a:ext cx="185400" cy="230040"/>
                <a:chOff x="1813320" y="6397560"/>
                <a:chExt cx="185400" cy="230040"/>
              </a:xfrm>
            </p:grpSpPr>
            <p:sp>
              <p:nvSpPr>
                <p:cNvPr id="509" name="Freeform 7"/>
                <p:cNvSpPr/>
                <p:nvPr/>
              </p:nvSpPr>
              <p:spPr>
                <a:xfrm>
                  <a:off x="1813320" y="6397560"/>
                  <a:ext cx="185400" cy="150840"/>
                </a:xfrm>
                <a:custGeom>
                  <a:avLst/>
                  <a:gdLst>
                    <a:gd name="textAreaLeft" fmla="*/ 0 w 185400"/>
                    <a:gd name="textAreaRight" fmla="*/ 185760 w 185400"/>
                    <a:gd name="textAreaTop" fmla="*/ 0 h 150840"/>
                    <a:gd name="textAreaBottom" fmla="*/ 151200 h 150840"/>
                  </a:gdLst>
                  <a:ahLst/>
                  <a:rect l="textAreaLeft" t="textAreaTop" r="textAreaRight" b="textAreaBottom"/>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510" name="Freeform 8"/>
                <p:cNvSpPr/>
                <p:nvPr/>
              </p:nvSpPr>
              <p:spPr>
                <a:xfrm>
                  <a:off x="1852560" y="6489360"/>
                  <a:ext cx="115560" cy="138240"/>
                </a:xfrm>
                <a:custGeom>
                  <a:avLst/>
                  <a:gdLst>
                    <a:gd name="textAreaLeft" fmla="*/ 0 w 115560"/>
                    <a:gd name="textAreaRight" fmla="*/ 115920 w 115560"/>
                    <a:gd name="textAreaTop" fmla="*/ 0 h 138240"/>
                    <a:gd name="textAreaBottom" fmla="*/ 138600 h 138240"/>
                  </a:gdLst>
                  <a:ahLst/>
                  <a:rect l="textAreaLeft" t="textAreaTop" r="textAreaRight" b="textAreaBottom"/>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511" name="组合 103"/>
              <p:cNvGrpSpPr/>
              <p:nvPr/>
            </p:nvGrpSpPr>
            <p:grpSpPr>
              <a:xfrm>
                <a:off x="2072160" y="6460560"/>
                <a:ext cx="111960" cy="120240"/>
                <a:chOff x="2072160" y="6460560"/>
                <a:chExt cx="111960" cy="120240"/>
              </a:xfrm>
            </p:grpSpPr>
            <p:sp>
              <p:nvSpPr>
                <p:cNvPr id="512" name="Freeform 15"/>
                <p:cNvSpPr/>
                <p:nvPr/>
              </p:nvSpPr>
              <p:spPr>
                <a:xfrm>
                  <a:off x="2072160" y="6487200"/>
                  <a:ext cx="51480" cy="83160"/>
                </a:xfrm>
                <a:custGeom>
                  <a:avLst/>
                  <a:gdLst>
                    <a:gd name="textAreaLeft" fmla="*/ 0 w 51480"/>
                    <a:gd name="textAreaRight" fmla="*/ 51840 w 51480"/>
                    <a:gd name="textAreaTop" fmla="*/ 0 h 83160"/>
                    <a:gd name="textAreaBottom" fmla="*/ 83520 h 83160"/>
                  </a:gdLst>
                  <a:ahLst/>
                  <a:rect l="textAreaLeft" t="textAreaTop" r="textAreaRight" b="textAreaBottom"/>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accent3"/>
                </a:solidFill>
                <a:ln w="0">
                  <a:noFill/>
                </a:ln>
              </p:spPr>
              <p:style>
                <a:lnRef idx="0"/>
                <a:fillRef idx="0"/>
                <a:effectRef idx="0"/>
                <a:fontRef idx="minor"/>
              </p:style>
              <p:txBody>
                <a:bodyPr numCol="1" spcCol="0" tIns="41760" bIns="4176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513" name="Freeform 16"/>
                <p:cNvSpPr/>
                <p:nvPr/>
              </p:nvSpPr>
              <p:spPr>
                <a:xfrm>
                  <a:off x="2127960" y="6463440"/>
                  <a:ext cx="56160" cy="117360"/>
                </a:xfrm>
                <a:custGeom>
                  <a:avLst/>
                  <a:gdLst>
                    <a:gd name="textAreaLeft" fmla="*/ 0 w 56160"/>
                    <a:gd name="textAreaRight" fmla="*/ 56520 w 56160"/>
                    <a:gd name="textAreaTop" fmla="*/ 0 h 117360"/>
                    <a:gd name="textAreaBottom" fmla="*/ 117720 h 117360"/>
                  </a:gdLst>
                  <a:ahLst/>
                  <a:rect l="textAreaLeft" t="textAreaTop" r="textAreaRight" b="textAreaBottom"/>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514" name="Freeform 17"/>
                <p:cNvSpPr/>
                <p:nvPr/>
              </p:nvSpPr>
              <p:spPr>
                <a:xfrm>
                  <a:off x="2101680" y="6460560"/>
                  <a:ext cx="36720" cy="21240"/>
                </a:xfrm>
                <a:custGeom>
                  <a:avLst/>
                  <a:gdLst>
                    <a:gd name="textAreaLeft" fmla="*/ 0 w 36720"/>
                    <a:gd name="textAreaRight" fmla="*/ 37080 w 36720"/>
                    <a:gd name="textAreaTop" fmla="*/ 0 h 21240"/>
                    <a:gd name="textAreaBottom" fmla="*/ 21600 h 21240"/>
                  </a:gdLst>
                  <a:ahLst/>
                  <a:rect l="textAreaLeft" t="textAreaTop" r="textAreaRight" b="textAreaBottom"/>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accent3"/>
                </a:solidFill>
                <a:ln w="0">
                  <a:noFill/>
                </a:ln>
              </p:spPr>
              <p:style>
                <a:lnRef idx="0"/>
                <a:fillRef idx="0"/>
                <a:effectRef idx="0"/>
                <a:fontRef idx="minor"/>
              </p:style>
              <p:txBody>
                <a:bodyPr numCol="1" spcCol="0" tIns="10800" bIns="1080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grpSp>
          <p:nvGrpSpPr>
            <p:cNvPr id="515" name="组合 86"/>
            <p:cNvGrpSpPr/>
            <p:nvPr/>
          </p:nvGrpSpPr>
          <p:grpSpPr>
            <a:xfrm>
              <a:off x="694080" y="6394680"/>
              <a:ext cx="849240" cy="235080"/>
              <a:chOff x="694080" y="6394680"/>
              <a:chExt cx="849240" cy="235080"/>
            </a:xfrm>
          </p:grpSpPr>
          <p:grpSp>
            <p:nvGrpSpPr>
              <p:cNvPr id="516" name="组合 87"/>
              <p:cNvGrpSpPr/>
              <p:nvPr/>
            </p:nvGrpSpPr>
            <p:grpSpPr>
              <a:xfrm>
                <a:off x="1145160" y="6433200"/>
                <a:ext cx="164160" cy="172440"/>
                <a:chOff x="1145160" y="6433200"/>
                <a:chExt cx="164160" cy="172440"/>
              </a:xfrm>
            </p:grpSpPr>
            <p:sp>
              <p:nvSpPr>
                <p:cNvPr id="517" name="Freeform 9"/>
                <p:cNvSpPr/>
                <p:nvPr/>
              </p:nvSpPr>
              <p:spPr>
                <a:xfrm>
                  <a:off x="1145160" y="6446160"/>
                  <a:ext cx="85320" cy="145080"/>
                </a:xfrm>
                <a:custGeom>
                  <a:avLst/>
                  <a:gdLst>
                    <a:gd name="textAreaLeft" fmla="*/ 0 w 85320"/>
                    <a:gd name="textAreaRight" fmla="*/ 85680 w 85320"/>
                    <a:gd name="textAreaTop" fmla="*/ 0 h 145080"/>
                    <a:gd name="textAreaBottom" fmla="*/ 145440 h 145080"/>
                  </a:gdLst>
                  <a:ahLst/>
                  <a:rect l="textAreaLeft" t="textAreaTop" r="textAreaRight" b="textAreaBottom"/>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518" name="Freeform 10"/>
                <p:cNvSpPr/>
                <p:nvPr/>
              </p:nvSpPr>
              <p:spPr>
                <a:xfrm>
                  <a:off x="1229400" y="6433200"/>
                  <a:ext cx="79920" cy="172440"/>
                </a:xfrm>
                <a:custGeom>
                  <a:avLst/>
                  <a:gdLst>
                    <a:gd name="textAreaLeft" fmla="*/ 0 w 79920"/>
                    <a:gd name="textAreaRight" fmla="*/ 80280 w 79920"/>
                    <a:gd name="textAreaTop" fmla="*/ 0 h 172440"/>
                    <a:gd name="textAreaBottom" fmla="*/ 172800 h 172440"/>
                  </a:gdLst>
                  <a:ahLst/>
                  <a:rect l="textAreaLeft" t="textAreaTop" r="textAreaRight" b="textAreaBottom"/>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519" name="组合 88"/>
              <p:cNvGrpSpPr/>
              <p:nvPr/>
            </p:nvGrpSpPr>
            <p:grpSpPr>
              <a:xfrm>
                <a:off x="694080" y="6394680"/>
                <a:ext cx="186120" cy="235080"/>
                <a:chOff x="694080" y="6394680"/>
                <a:chExt cx="186120" cy="235080"/>
              </a:xfrm>
            </p:grpSpPr>
            <p:sp>
              <p:nvSpPr>
                <p:cNvPr id="520" name="Freeform 13"/>
                <p:cNvSpPr/>
                <p:nvPr/>
              </p:nvSpPr>
              <p:spPr>
                <a:xfrm>
                  <a:off x="694080" y="6394680"/>
                  <a:ext cx="186120" cy="222120"/>
                </a:xfrm>
                <a:custGeom>
                  <a:avLst/>
                  <a:gdLst>
                    <a:gd name="textAreaLeft" fmla="*/ 0 w 186120"/>
                    <a:gd name="textAreaRight" fmla="*/ 186480 w 186120"/>
                    <a:gd name="textAreaTop" fmla="*/ 0 h 222120"/>
                    <a:gd name="textAreaBottom" fmla="*/ 222480 h 222120"/>
                  </a:gdLst>
                  <a:ahLst/>
                  <a:rect l="textAreaLeft" t="textAreaTop" r="textAreaRight" b="textAreaBottom"/>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521" name="Freeform 14"/>
                <p:cNvSpPr/>
                <p:nvPr/>
              </p:nvSpPr>
              <p:spPr>
                <a:xfrm>
                  <a:off x="745200" y="6568200"/>
                  <a:ext cx="22680" cy="61560"/>
                </a:xfrm>
                <a:custGeom>
                  <a:avLst/>
                  <a:gdLst>
                    <a:gd name="textAreaLeft" fmla="*/ 0 w 22680"/>
                    <a:gd name="textAreaRight" fmla="*/ 23040 w 22680"/>
                    <a:gd name="textAreaTop" fmla="*/ 0 h 61560"/>
                    <a:gd name="textAreaBottom" fmla="*/ 61920 h 61560"/>
                  </a:gdLst>
                  <a:ahLst/>
                  <a:rect l="textAreaLeft" t="textAreaTop" r="textAreaRight" b="textAreaBottom"/>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accent3"/>
                </a:solidFill>
                <a:ln w="0">
                  <a:noFill/>
                </a:ln>
              </p:spPr>
              <p:style>
                <a:lnRef idx="0"/>
                <a:fillRef idx="0"/>
                <a:effectRef idx="0"/>
                <a:fontRef idx="minor"/>
              </p:style>
              <p:txBody>
                <a:bodyPr numCol="1" spcCol="0" tIns="30960" bIns="3096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522" name="组合 89"/>
              <p:cNvGrpSpPr/>
              <p:nvPr/>
            </p:nvGrpSpPr>
            <p:grpSpPr>
              <a:xfrm>
                <a:off x="946440" y="6462000"/>
                <a:ext cx="124560" cy="107280"/>
                <a:chOff x="946440" y="6462000"/>
                <a:chExt cx="124560" cy="107280"/>
              </a:xfrm>
            </p:grpSpPr>
            <p:sp>
              <p:nvSpPr>
                <p:cNvPr id="523" name="Freeform 18"/>
                <p:cNvSpPr/>
                <p:nvPr/>
              </p:nvSpPr>
              <p:spPr>
                <a:xfrm>
                  <a:off x="988560" y="6462000"/>
                  <a:ext cx="82440" cy="107280"/>
                </a:xfrm>
                <a:custGeom>
                  <a:avLst/>
                  <a:gdLst>
                    <a:gd name="textAreaLeft" fmla="*/ 0 w 82440"/>
                    <a:gd name="textAreaRight" fmla="*/ 82800 w 82440"/>
                    <a:gd name="textAreaTop" fmla="*/ 0 h 107280"/>
                    <a:gd name="textAreaBottom" fmla="*/ 107640 h 107280"/>
                  </a:gdLst>
                  <a:ahLst/>
                  <a:rect l="textAreaLeft" t="textAreaTop" r="textAreaRight" b="textAreaBottom"/>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524" name="Freeform 19"/>
                <p:cNvSpPr/>
                <p:nvPr/>
              </p:nvSpPr>
              <p:spPr>
                <a:xfrm>
                  <a:off x="946440" y="6489000"/>
                  <a:ext cx="41760" cy="79200"/>
                </a:xfrm>
                <a:custGeom>
                  <a:avLst/>
                  <a:gdLst>
                    <a:gd name="textAreaLeft" fmla="*/ 0 w 41760"/>
                    <a:gd name="textAreaRight" fmla="*/ 42120 w 41760"/>
                    <a:gd name="textAreaTop" fmla="*/ 0 h 79200"/>
                    <a:gd name="textAreaBottom" fmla="*/ 79560 h 79200"/>
                  </a:gdLst>
                  <a:ahLst/>
                  <a:rect l="textAreaLeft" t="textAreaTop" r="textAreaRight" b="textAreaBottom"/>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accent3"/>
                </a:solidFill>
                <a:ln w="0">
                  <a:noFill/>
                </a:ln>
              </p:spPr>
              <p:style>
                <a:lnRef idx="0"/>
                <a:fillRef idx="0"/>
                <a:effectRef idx="0"/>
                <a:fontRef idx="minor"/>
              </p:style>
              <p:txBody>
                <a:bodyPr numCol="1" spcCol="0" tIns="39600" bIns="3960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525" name="Freeform 20"/>
                <p:cNvSpPr/>
                <p:nvPr/>
              </p:nvSpPr>
              <p:spPr>
                <a:xfrm>
                  <a:off x="971280" y="6463080"/>
                  <a:ext cx="38520" cy="24480"/>
                </a:xfrm>
                <a:custGeom>
                  <a:avLst/>
                  <a:gdLst>
                    <a:gd name="textAreaLeft" fmla="*/ 0 w 38520"/>
                    <a:gd name="textAreaRight" fmla="*/ 38880 w 38520"/>
                    <a:gd name="textAreaTop" fmla="*/ 0 h 24480"/>
                    <a:gd name="textAreaBottom" fmla="*/ 24840 h 24480"/>
                  </a:gdLst>
                  <a:ahLst/>
                  <a:rect l="textAreaLeft" t="textAreaTop" r="textAreaRight" b="textAreaBottom"/>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accent3"/>
                </a:solidFill>
                <a:ln w="0">
                  <a:noFill/>
                </a:ln>
              </p:spPr>
              <p:style>
                <a:lnRef idx="0"/>
                <a:fillRef idx="0"/>
                <a:effectRef idx="0"/>
                <a:fontRef idx="minor"/>
              </p:style>
              <p:txBody>
                <a:bodyPr numCol="1" spcCol="0" tIns="12240" bIns="1224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526" name="组合 90"/>
              <p:cNvGrpSpPr/>
              <p:nvPr/>
            </p:nvGrpSpPr>
            <p:grpSpPr>
              <a:xfrm>
                <a:off x="1400040" y="6442560"/>
                <a:ext cx="143280" cy="142560"/>
                <a:chOff x="1400040" y="6442560"/>
                <a:chExt cx="143280" cy="142560"/>
              </a:xfrm>
            </p:grpSpPr>
            <p:sp>
              <p:nvSpPr>
                <p:cNvPr id="527" name="Freeform 11"/>
                <p:cNvSpPr/>
                <p:nvPr/>
              </p:nvSpPr>
              <p:spPr>
                <a:xfrm>
                  <a:off x="1443240" y="6442560"/>
                  <a:ext cx="100080" cy="140040"/>
                </a:xfrm>
                <a:custGeom>
                  <a:avLst/>
                  <a:gdLst>
                    <a:gd name="textAreaLeft" fmla="*/ 0 w 100080"/>
                    <a:gd name="textAreaRight" fmla="*/ 100440 w 100080"/>
                    <a:gd name="textAreaTop" fmla="*/ 0 h 140040"/>
                    <a:gd name="textAreaBottom" fmla="*/ 140400 h 140040"/>
                  </a:gdLst>
                  <a:ahLst/>
                  <a:rect l="textAreaLeft" t="textAreaTop" r="textAreaRight" b="textAreaBottom"/>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528" name="Freeform 12"/>
                <p:cNvSpPr/>
                <p:nvPr/>
              </p:nvSpPr>
              <p:spPr>
                <a:xfrm>
                  <a:off x="1400040" y="6450120"/>
                  <a:ext cx="53640" cy="135000"/>
                </a:xfrm>
                <a:custGeom>
                  <a:avLst/>
                  <a:gdLst>
                    <a:gd name="textAreaLeft" fmla="*/ 0 w 53640"/>
                    <a:gd name="textAreaRight" fmla="*/ 54000 w 53640"/>
                    <a:gd name="textAreaTop" fmla="*/ 0 h 135000"/>
                    <a:gd name="textAreaBottom" fmla="*/ 135360 h 135000"/>
                  </a:gdLst>
                  <a:ahLst/>
                  <a:rect l="textAreaLeft" t="textAreaTop" r="textAreaRight" b="textAreaBottom"/>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grpSp>
    </p:spTree>
  </p:cSld>
  <p:clrMap bg1="lt1" tx1="dk1" bg2="lt2" tx2="dk2" accent1="accent1" accent2="accent2" accent3="accent3" accent4="accent4" accent5="accent5" accent6="accent6" hlink="hlink" folHlink="folHlink"/>
  <p:sldLayoutIdLst>
    <p:sldLayoutId id="2147483701" r:id="rId4"/>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529" name="图片 1" descr=""/>
          <p:cNvPicPr/>
          <p:nvPr/>
        </p:nvPicPr>
        <p:blipFill>
          <a:blip r:embed="rId2"/>
          <a:srcRect l="0" t="-75" r="0" b="194"/>
          <a:stretch/>
        </p:blipFill>
        <p:spPr>
          <a:xfrm>
            <a:off x="0" y="0"/>
            <a:ext cx="12191760" cy="5019480"/>
          </a:xfrm>
          <a:prstGeom prst="rect">
            <a:avLst/>
          </a:prstGeom>
          <a:noFill/>
          <a:ln w="0">
            <a:noFill/>
          </a:ln>
        </p:spPr>
      </p:pic>
      <p:sp>
        <p:nvSpPr>
          <p:cNvPr id="530" name="矩形 4"/>
          <p:cNvSpPr/>
          <p:nvPr/>
        </p:nvSpPr>
        <p:spPr>
          <a:xfrm>
            <a:off x="0" y="5019840"/>
            <a:ext cx="12191760" cy="1837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531" name="矩形 9"/>
          <p:cNvSpPr/>
          <p:nvPr/>
        </p:nvSpPr>
        <p:spPr>
          <a:xfrm>
            <a:off x="0" y="0"/>
            <a:ext cx="12191760" cy="501948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cxnSp>
        <p:nvCxnSpPr>
          <p:cNvPr id="532" name="直接连接符 6"/>
          <p:cNvCxnSpPr/>
          <p:nvPr/>
        </p:nvCxnSpPr>
        <p:spPr>
          <a:xfrm>
            <a:off x="-73440" y="5009760"/>
            <a:ext cx="12340080" cy="360"/>
          </a:xfrm>
          <a:prstGeom prst="straightConnector1">
            <a:avLst/>
          </a:prstGeom>
          <a:ln w="19050">
            <a:solidFill>
              <a:srgbClr val="ffffff"/>
            </a:solidFill>
          </a:ln>
        </p:spPr>
      </p:cxnSp>
      <p:sp>
        <p:nvSpPr>
          <p:cNvPr id="533" name="矩形 8"/>
          <p:cNvSpPr/>
          <p:nvPr/>
        </p:nvSpPr>
        <p:spPr>
          <a:xfrm>
            <a:off x="2041920" y="3927600"/>
            <a:ext cx="8107560" cy="2164320"/>
          </a:xfrm>
          <a:prstGeom prst="rect">
            <a:avLst/>
          </a:prstGeom>
          <a:solidFill>
            <a:srgbClr val="ffffff"/>
          </a:solidFill>
          <a:ln w="76200">
            <a:solidFill>
              <a:srgbClr val="a2a2a2">
                <a:lumMod val="20000"/>
                <a:lumOff val="80000"/>
              </a:srgbClr>
            </a:solidFill>
            <a:miter/>
          </a:ln>
          <a:effectLst>
            <a:outerShdw algn="ctr" blurRad="558720" rotWithShape="0" sx="102000" sy="102000">
              <a:srgbClr val="000000">
                <a:alpha val="20000"/>
              </a:srgbClr>
            </a:outerShdw>
          </a:effectLst>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Arial"/>
              <a:ea typeface="微软雅黑"/>
            </a:endParaRPr>
          </a:p>
        </p:txBody>
      </p:sp>
      <p:pic>
        <p:nvPicPr>
          <p:cNvPr id="534" name="图片 3" descr=""/>
          <p:cNvPicPr/>
          <p:nvPr/>
        </p:nvPicPr>
        <p:blipFill>
          <a:blip r:embed="rId3"/>
          <a:stretch/>
        </p:blipFill>
        <p:spPr>
          <a:xfrm>
            <a:off x="4554720" y="1532520"/>
            <a:ext cx="3081960" cy="86256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703" r:id="rId4"/>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535" name="图片 1" descr=""/>
          <p:cNvPicPr/>
          <p:nvPr/>
        </p:nvPicPr>
        <p:blipFill>
          <a:blip r:embed="rId2"/>
          <a:srcRect l="0" t="-75" r="0" b="194"/>
          <a:stretch/>
        </p:blipFill>
        <p:spPr>
          <a:xfrm>
            <a:off x="0" y="0"/>
            <a:ext cx="12191760" cy="5019480"/>
          </a:xfrm>
          <a:prstGeom prst="rect">
            <a:avLst/>
          </a:prstGeom>
          <a:noFill/>
          <a:ln w="0">
            <a:noFill/>
          </a:ln>
        </p:spPr>
      </p:pic>
      <p:sp>
        <p:nvSpPr>
          <p:cNvPr id="536" name="矩形 4"/>
          <p:cNvSpPr/>
          <p:nvPr/>
        </p:nvSpPr>
        <p:spPr>
          <a:xfrm>
            <a:off x="0" y="5019840"/>
            <a:ext cx="12191760" cy="1837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537" name="矩形 9"/>
          <p:cNvSpPr/>
          <p:nvPr/>
        </p:nvSpPr>
        <p:spPr>
          <a:xfrm>
            <a:off x="0" y="0"/>
            <a:ext cx="12191760" cy="501948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cxnSp>
        <p:nvCxnSpPr>
          <p:cNvPr id="538" name="直接连接符 6"/>
          <p:cNvCxnSpPr/>
          <p:nvPr/>
        </p:nvCxnSpPr>
        <p:spPr>
          <a:xfrm>
            <a:off x="-73440" y="5009760"/>
            <a:ext cx="12340080" cy="360"/>
          </a:xfrm>
          <a:prstGeom prst="straightConnector1">
            <a:avLst/>
          </a:prstGeom>
          <a:ln w="19050">
            <a:solidFill>
              <a:srgbClr val="ffffff"/>
            </a:solidFill>
          </a:ln>
        </p:spPr>
      </p:cxnSp>
      <p:sp>
        <p:nvSpPr>
          <p:cNvPr id="539" name="矩形 8"/>
          <p:cNvSpPr/>
          <p:nvPr/>
        </p:nvSpPr>
        <p:spPr>
          <a:xfrm>
            <a:off x="1473840" y="3927600"/>
            <a:ext cx="9243720" cy="2164320"/>
          </a:xfrm>
          <a:prstGeom prst="rect">
            <a:avLst/>
          </a:prstGeom>
          <a:solidFill>
            <a:srgbClr val="ffffff"/>
          </a:solidFill>
          <a:ln w="76200">
            <a:solidFill>
              <a:srgbClr val="a2a2a2">
                <a:lumMod val="20000"/>
                <a:lumOff val="80000"/>
              </a:srgbClr>
            </a:solidFill>
            <a:miter/>
          </a:ln>
          <a:effectLst>
            <a:outerShdw algn="ctr" blurRad="558720" rotWithShape="0" sx="102000" sy="102000">
              <a:srgbClr val="000000">
                <a:alpha val="20000"/>
              </a:srgbClr>
            </a:outerShdw>
          </a:effectLst>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Arial"/>
              <a:ea typeface="微软雅黑"/>
            </a:endParaRPr>
          </a:p>
        </p:txBody>
      </p:sp>
      <p:pic>
        <p:nvPicPr>
          <p:cNvPr id="540" name="图片 10" descr=""/>
          <p:cNvPicPr/>
          <p:nvPr/>
        </p:nvPicPr>
        <p:blipFill>
          <a:blip r:embed="rId3"/>
          <a:stretch/>
        </p:blipFill>
        <p:spPr>
          <a:xfrm>
            <a:off x="4554720" y="1532520"/>
            <a:ext cx="3081960" cy="86256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705"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2" name="PA-矩形 7"/>
          <p:cNvSpPr/>
          <p:nvPr/>
        </p:nvSpPr>
        <p:spPr>
          <a:xfrm>
            <a:off x="0" y="0"/>
            <a:ext cx="121917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73" name="PA-矩形 7"/>
          <p:cNvSpPr/>
          <p:nvPr/>
        </p:nvSpPr>
        <p:spPr>
          <a:xfrm>
            <a:off x="0" y="0"/>
            <a:ext cx="12191760" cy="6857640"/>
          </a:xfrm>
          <a:prstGeom prst="rect">
            <a:avLst/>
          </a:prstGeom>
          <a:gradFill rotWithShape="0">
            <a:gsLst>
              <a:gs pos="0">
                <a:srgbClr val="008244"/>
              </a:gs>
              <a:gs pos="100000">
                <a:srgbClr val="006c39"/>
              </a:gs>
            </a:gsLst>
            <a:lin ang="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just"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74" name="任意多边形: 形状 39"/>
          <p:cNvSpPr/>
          <p:nvPr/>
        </p:nvSpPr>
        <p:spPr>
          <a:xfrm>
            <a:off x="221760" y="0"/>
            <a:ext cx="7536600" cy="6857640"/>
          </a:xfrm>
          <a:custGeom>
            <a:avLst/>
            <a:gdLst>
              <a:gd name="textAreaLeft" fmla="*/ 0 w 7536600"/>
              <a:gd name="textAreaRight" fmla="*/ 7536960 w 7536600"/>
              <a:gd name="textAreaTop" fmla="*/ 0 h 6857640"/>
              <a:gd name="textAreaBottom" fmla="*/ 6858000 h 6857640"/>
            </a:gdLst>
            <a:ahLst/>
            <a:rect l="textAreaLeft" t="textAreaTop" r="textAreaRight" b="textAreaBottom"/>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wdUpDiag">
            <a:fgClr>
              <a:srgbClr val="d9d9d9"/>
            </a:fgClr>
            <a:bgClr>
              <a:srgbClr val="ffffff"/>
            </a:bgClr>
          </a:pattFill>
          <a:ln>
            <a:noFill/>
          </a:ln>
          <a:effectLst>
            <a:outerShdw algn="l" blurRad="190440" rotWithShape="0" sx="101000" sy="101000">
              <a:srgbClr val="000000">
                <a:alpha val="11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75" name="任意多边形: 形状 39"/>
          <p:cNvSpPr/>
          <p:nvPr/>
        </p:nvSpPr>
        <p:spPr>
          <a:xfrm>
            <a:off x="189720" y="0"/>
            <a:ext cx="7536600" cy="6857640"/>
          </a:xfrm>
          <a:custGeom>
            <a:avLst/>
            <a:gdLst>
              <a:gd name="textAreaLeft" fmla="*/ 0 w 7536600"/>
              <a:gd name="textAreaRight" fmla="*/ 7536960 w 7536600"/>
              <a:gd name="textAreaTop" fmla="*/ 0 h 6857640"/>
              <a:gd name="textAreaBottom" fmla="*/ 6858000 h 6857640"/>
            </a:gdLst>
            <a:ahLst/>
            <a:rect l="textAreaLeft" t="textAreaTop" r="textAreaRight" b="textAreaBottom"/>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76" name="任意多边形: 形状 39"/>
          <p:cNvSpPr/>
          <p:nvPr/>
        </p:nvSpPr>
        <p:spPr>
          <a:xfrm>
            <a:off x="0" y="0"/>
            <a:ext cx="7536600" cy="6857640"/>
          </a:xfrm>
          <a:custGeom>
            <a:avLst/>
            <a:gdLst>
              <a:gd name="textAreaLeft" fmla="*/ 0 w 7536600"/>
              <a:gd name="textAreaRight" fmla="*/ 7536960 w 7536600"/>
              <a:gd name="textAreaTop" fmla="*/ 0 h 6857640"/>
              <a:gd name="textAreaBottom" fmla="*/ 6858000 h 6857640"/>
            </a:gdLst>
            <a:ahLst/>
            <a:rect l="textAreaLeft" t="textAreaTop" r="textAreaRight" b="textAreaBottom"/>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algn="l" blurRad="76320" rotWithShape="0" sx="101000" sy="101000">
              <a:srgbClr val="000000">
                <a:alpha val="7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77" name="任意多边形: 形状 74"/>
          <p:cNvSpPr/>
          <p:nvPr/>
        </p:nvSpPr>
        <p:spPr>
          <a:xfrm flipV="1">
            <a:off x="660240" y="3829320"/>
            <a:ext cx="6489000" cy="192960"/>
          </a:xfrm>
          <a:custGeom>
            <a:avLst/>
            <a:gdLst>
              <a:gd name="textAreaLeft" fmla="*/ 0 w 6489000"/>
              <a:gd name="textAreaRight" fmla="*/ 6489360 w 6489000"/>
              <a:gd name="textAreaTop" fmla="*/ 360 h 192960"/>
              <a:gd name="textAreaBottom" fmla="*/ 193680 h 192960"/>
            </a:gdLst>
            <a:ahLst/>
            <a:rect l="textAreaLeft" t="textAreaTop" r="textAreaRight" b="textAreaBottom"/>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rgbClr val="006c39"/>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30000"/>
              </a:lnSpc>
              <a:tabLst>
                <a:tab algn="l" pos="0"/>
              </a:tabLst>
            </a:pPr>
            <a:endParaRPr b="0" lang="en-US" sz="1800" strike="noStrike" u="none">
              <a:solidFill>
                <a:srgbClr val="ffffff"/>
              </a:solidFill>
              <a:uFillTx/>
              <a:latin typeface="微软雅黑"/>
              <a:ea typeface="微软雅黑"/>
            </a:endParaRPr>
          </a:p>
        </p:txBody>
      </p:sp>
      <p:sp>
        <p:nvSpPr>
          <p:cNvPr id="78" name="PlaceHolder 1"/>
          <p:cNvSpPr>
            <a:spLocks noGrp="1"/>
          </p:cNvSpPr>
          <p:nvPr>
            <p:ph type="title"/>
          </p:nvPr>
        </p:nvSpPr>
        <p:spPr>
          <a:xfrm>
            <a:off x="671400" y="2622240"/>
            <a:ext cx="7014600" cy="1189080"/>
          </a:xfrm>
          <a:prstGeom prst="rect">
            <a:avLst/>
          </a:prstGeom>
          <a:noFill/>
          <a:ln w="0">
            <a:noFill/>
          </a:ln>
        </p:spPr>
        <p:txBody>
          <a:bodyPr numCol="1" spcCol="0" lIns="0" rIns="91440" tIns="45720" bIns="45720" anchor="ctr">
            <a:noAutofit/>
          </a:bodyPr>
          <a:p>
            <a:pPr indent="0">
              <a:lnSpc>
                <a:spcPct val="100000"/>
              </a:lnSpc>
              <a:buNone/>
            </a:pPr>
            <a:r>
              <a:rPr b="1" lang="zh-CN" sz="3600" spc="99" strike="noStrike" u="none">
                <a:solidFill>
                  <a:schemeClr val="dk1"/>
                </a:solidFill>
                <a:uFillTx/>
                <a:latin typeface="微软雅黑"/>
                <a:ea typeface="微软雅黑"/>
              </a:rPr>
              <a:t>请在此输入标题</a:t>
            </a:r>
            <a:br>
              <a:rPr sz="3600"/>
            </a:br>
            <a:r>
              <a:rPr b="1" lang="zh-CN" sz="3600" spc="99" strike="noStrike" u="none">
                <a:solidFill>
                  <a:schemeClr val="dk1"/>
                </a:solidFill>
                <a:uFillTx/>
                <a:latin typeface="微软雅黑"/>
                <a:ea typeface="微软雅黑"/>
              </a:rPr>
              <a:t>尽量回车保证标题为两行</a:t>
            </a:r>
            <a:endParaRPr b="0" lang="en-US" sz="3600" strike="noStrike" u="none">
              <a:solidFill>
                <a:schemeClr val="dk1"/>
              </a:solidFill>
              <a:uFillTx/>
              <a:latin typeface="Century Gothic"/>
            </a:endParaRPr>
          </a:p>
        </p:txBody>
      </p:sp>
      <p:sp>
        <p:nvSpPr>
          <p:cNvPr id="79" name="PlaceHolder 2"/>
          <p:cNvSpPr>
            <a:spLocks noGrp="1"/>
          </p:cNvSpPr>
          <p:nvPr>
            <p:ph type="body"/>
          </p:nvPr>
        </p:nvSpPr>
        <p:spPr>
          <a:xfrm>
            <a:off x="671400" y="2352240"/>
            <a:ext cx="5137560" cy="256320"/>
          </a:xfrm>
          <a:prstGeom prst="rect">
            <a:avLst/>
          </a:prstGeom>
          <a:noFill/>
          <a:ln w="0">
            <a:noFill/>
          </a:ln>
        </p:spPr>
        <p:txBody>
          <a:bodyPr numCol="1" spcCol="0" lIns="0" rIns="91440" tIns="45720" bIns="45720" anchor="t">
            <a:noAutofit/>
          </a:bodyPr>
          <a:p>
            <a:pPr marL="228600" indent="-228600">
              <a:lnSpc>
                <a:spcPct val="90000"/>
              </a:lnSpc>
              <a:spcBef>
                <a:spcPts val="1001"/>
              </a:spcBef>
              <a:buNone/>
              <a:tabLst>
                <a:tab algn="l" pos="0"/>
              </a:tabLst>
            </a:pPr>
            <a:r>
              <a:rPr b="0" lang="zh-CN" sz="1200" spc="99" strike="noStrike" u="none">
                <a:solidFill>
                  <a:schemeClr val="dk1">
                    <a:lumMod val="65000"/>
                    <a:lumOff val="35000"/>
                  </a:schemeClr>
                </a:solidFill>
                <a:uFillTx/>
                <a:latin typeface="微软雅黑 Light"/>
                <a:ea typeface="微软雅黑 Light"/>
              </a:rPr>
              <a:t>请在此输入你的副标题</a:t>
            </a:r>
            <a:r>
              <a:rPr b="0" lang="en-US" sz="1200" spc="99" strike="noStrike" u="none">
                <a:solidFill>
                  <a:schemeClr val="dk1">
                    <a:lumMod val="65000"/>
                    <a:lumOff val="35000"/>
                  </a:schemeClr>
                </a:solidFill>
                <a:uFillTx/>
                <a:latin typeface="Wingdings 3"/>
                <a:ea typeface="微软雅黑 Light"/>
              </a:rPr>
              <a:t></a:t>
            </a:r>
            <a:endParaRPr b="0" lang="en-US" sz="1200" strike="noStrike" u="none">
              <a:solidFill>
                <a:schemeClr val="dk1"/>
              </a:solidFill>
              <a:uFillTx/>
              <a:latin typeface="微软雅黑"/>
            </a:endParaRPr>
          </a:p>
        </p:txBody>
      </p:sp>
      <p:sp>
        <p:nvSpPr>
          <p:cNvPr id="80" name="PlaceHolder 3"/>
          <p:cNvSpPr>
            <a:spLocks noGrp="1"/>
          </p:cNvSpPr>
          <p:nvPr>
            <p:ph type="body"/>
          </p:nvPr>
        </p:nvSpPr>
        <p:spPr>
          <a:xfrm>
            <a:off x="671400" y="4095720"/>
            <a:ext cx="6220800" cy="369000"/>
          </a:xfrm>
          <a:prstGeom prst="rect">
            <a:avLst/>
          </a:prstGeom>
          <a:noFill/>
          <a:ln w="0">
            <a:noFill/>
          </a:ln>
        </p:spPr>
        <p:txBody>
          <a:bodyPr numCol="1" spcCol="0" lIns="0" rIns="91440" tIns="45720" bIns="45720" anchor="ctr">
            <a:noAutofit/>
          </a:bodyPr>
          <a:p>
            <a:pPr indent="0">
              <a:lnSpc>
                <a:spcPct val="130000"/>
              </a:lnSpc>
              <a:spcBef>
                <a:spcPts val="1001"/>
              </a:spcBef>
              <a:buNone/>
              <a:tabLst>
                <a:tab algn="l" pos="0"/>
              </a:tabLst>
            </a:pPr>
            <a:r>
              <a:rPr b="0" lang="zh-CN" sz="1400" spc="99" strike="noStrike" u="none">
                <a:solidFill>
                  <a:schemeClr val="dk1">
                    <a:lumMod val="85000"/>
                    <a:lumOff val="15000"/>
                  </a:schemeClr>
                </a:solidFill>
                <a:uFillTx/>
                <a:latin typeface="微软雅黑"/>
                <a:ea typeface="微软雅黑"/>
              </a:rPr>
              <a:t>答辩人：北小理　　　导　师： 京小工　　　时　间：</a:t>
            </a:r>
            <a:r>
              <a:rPr b="0" lang="en-US" sz="1400" spc="99" strike="noStrike" u="none">
                <a:solidFill>
                  <a:schemeClr val="dk1">
                    <a:lumMod val="85000"/>
                    <a:lumOff val="15000"/>
                  </a:schemeClr>
                </a:solidFill>
                <a:uFillTx/>
                <a:latin typeface="微软雅黑"/>
                <a:ea typeface="微软雅黑"/>
              </a:rPr>
              <a:t>XXX</a:t>
            </a:r>
            <a:endParaRPr b="0" lang="en-US" sz="1400" strike="noStrike" u="none">
              <a:solidFill>
                <a:schemeClr val="dk1"/>
              </a:solidFill>
              <a:uFillTx/>
              <a:latin typeface="微软雅黑"/>
            </a:endParaRPr>
          </a:p>
        </p:txBody>
      </p:sp>
      <p:sp>
        <p:nvSpPr>
          <p:cNvPr id="81" name="文本框 15"/>
          <p:cNvSpPr/>
          <p:nvPr/>
        </p:nvSpPr>
        <p:spPr>
          <a:xfrm>
            <a:off x="474480" y="318240"/>
            <a:ext cx="2104560" cy="834840"/>
          </a:xfrm>
          <a:prstGeom prst="rect">
            <a:avLst/>
          </a:prstGeom>
          <a:noFill/>
          <a:ln w="0">
            <a:noFill/>
          </a:ln>
        </p:spPr>
        <p:style>
          <a:lnRef idx="0"/>
          <a:fillRef idx="0"/>
          <a:effectRef idx="0"/>
          <a:fontRef idx="minor"/>
        </p:style>
        <p:txBody>
          <a:bodyPr lIns="180000" rIns="180000" tIns="180000" bIns="180000" anchor="t">
            <a:spAutoFit/>
          </a:bodyPr>
          <a:p>
            <a:pPr defTabSz="914400">
              <a:lnSpc>
                <a:spcPct val="130000"/>
              </a:lnSpc>
              <a:tabLst>
                <a:tab algn="l" pos="0"/>
              </a:tabLst>
            </a:pPr>
            <a:r>
              <a:rPr b="1" lang="en-US" sz="2400" spc="99" strike="noStrike" u="none">
                <a:solidFill>
                  <a:srgbClr val="a2a2a2"/>
                </a:solidFill>
                <a:uFillTx/>
                <a:latin typeface="微软雅黑"/>
                <a:ea typeface="微软雅黑"/>
              </a:rPr>
              <a:t>◁ </a:t>
            </a:r>
            <a:r>
              <a:rPr b="1" lang="en-US" sz="2400" spc="99" strike="noStrike" u="none">
                <a:solidFill>
                  <a:srgbClr val="a2a2a2"/>
                </a:solidFill>
                <a:uFillTx/>
                <a:latin typeface="微软雅黑"/>
                <a:ea typeface="微软雅黑"/>
              </a:rPr>
              <a:t>BIT </a:t>
            </a:r>
            <a:r>
              <a:rPr b="1" lang="en-US" sz="2400" spc="99" strike="noStrike" u="none">
                <a:solidFill>
                  <a:srgbClr val="a2a2a2"/>
                </a:solidFill>
                <a:uFillTx/>
                <a:latin typeface="微软雅黑"/>
                <a:ea typeface="微软雅黑"/>
              </a:rPr>
              <a:t>▷</a:t>
            </a:r>
            <a:endParaRPr b="0" lang="en-US" sz="2400" strike="noStrike" u="none">
              <a:solidFill>
                <a:srgbClr val="000000"/>
              </a:solidFill>
              <a:uFillTx/>
              <a:latin typeface="Arial"/>
            </a:endParaRPr>
          </a:p>
        </p:txBody>
      </p:sp>
      <p:pic>
        <p:nvPicPr>
          <p:cNvPr id="82" name="图片 22" descr=""/>
          <p:cNvPicPr/>
          <p:nvPr/>
        </p:nvPicPr>
        <p:blipFill>
          <a:blip r:embed="rId2"/>
          <a:stretch/>
        </p:blipFill>
        <p:spPr>
          <a:xfrm>
            <a:off x="8250840" y="-774720"/>
            <a:ext cx="7885080" cy="7588080"/>
          </a:xfrm>
          <a:prstGeom prst="rect">
            <a:avLst/>
          </a:prstGeom>
          <a:noFill/>
          <a:ln w="0">
            <a:noFill/>
          </a:ln>
        </p:spPr>
      </p:pic>
      <p:pic>
        <p:nvPicPr>
          <p:cNvPr id="83" name="图片 19" descr=""/>
          <p:cNvPicPr/>
          <p:nvPr/>
        </p:nvPicPr>
        <p:blipFill>
          <a:blip r:embed="rId3"/>
          <a:stretch/>
        </p:blipFill>
        <p:spPr>
          <a:xfrm>
            <a:off x="8250840" y="2196720"/>
            <a:ext cx="3242880" cy="2463840"/>
          </a:xfrm>
          <a:prstGeom prst="rect">
            <a:avLst/>
          </a:prstGeom>
          <a:noFill/>
          <a:ln w="0">
            <a:noFill/>
          </a:ln>
        </p:spPr>
      </p:pic>
      <p:grpSp>
        <p:nvGrpSpPr>
          <p:cNvPr id="84" name="组合 1"/>
          <p:cNvGrpSpPr/>
          <p:nvPr/>
        </p:nvGrpSpPr>
        <p:grpSpPr>
          <a:xfrm>
            <a:off x="671400" y="6061320"/>
            <a:ext cx="2479320" cy="304560"/>
            <a:chOff x="671400" y="6061320"/>
            <a:chExt cx="2479320" cy="304560"/>
          </a:xfrm>
        </p:grpSpPr>
        <p:grpSp>
          <p:nvGrpSpPr>
            <p:cNvPr id="85" name="组合 73"/>
            <p:cNvGrpSpPr/>
            <p:nvPr/>
          </p:nvGrpSpPr>
          <p:grpSpPr>
            <a:xfrm>
              <a:off x="2098440" y="6064920"/>
              <a:ext cx="1052280" cy="298080"/>
              <a:chOff x="2098440" y="6064920"/>
              <a:chExt cx="1052280" cy="298080"/>
            </a:xfrm>
          </p:grpSpPr>
          <p:sp>
            <p:nvSpPr>
              <p:cNvPr id="86" name="Freeform 5"/>
              <p:cNvSpPr/>
              <p:nvPr/>
            </p:nvSpPr>
            <p:spPr>
              <a:xfrm>
                <a:off x="2679840" y="6083640"/>
                <a:ext cx="234720" cy="264960"/>
              </a:xfrm>
              <a:custGeom>
                <a:avLst/>
                <a:gdLst>
                  <a:gd name="textAreaLeft" fmla="*/ 0 w 234720"/>
                  <a:gd name="textAreaRight" fmla="*/ 235080 w 234720"/>
                  <a:gd name="textAreaTop" fmla="*/ 0 h 264960"/>
                  <a:gd name="textAreaBottom" fmla="*/ 265320 h 264960"/>
                </a:gdLst>
                <a:ahLst/>
                <a:rect l="textAreaLeft" t="textAreaTop" r="textAreaRight" b="textAreaBottom"/>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87" name="Freeform 6"/>
              <p:cNvSpPr/>
              <p:nvPr/>
            </p:nvSpPr>
            <p:spPr>
              <a:xfrm>
                <a:off x="3015720" y="6126120"/>
                <a:ext cx="135000" cy="203400"/>
              </a:xfrm>
              <a:custGeom>
                <a:avLst/>
                <a:gdLst>
                  <a:gd name="textAreaLeft" fmla="*/ 0 w 135000"/>
                  <a:gd name="textAreaRight" fmla="*/ 135360 w 135000"/>
                  <a:gd name="textAreaTop" fmla="*/ 0 h 203400"/>
                  <a:gd name="textAreaBottom" fmla="*/ 203760 h 203400"/>
                </a:gdLst>
                <a:ahLst/>
                <a:rect l="textAreaLeft" t="textAreaTop" r="textAreaRight" b="textAreaBottom"/>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nvGrpSpPr>
              <p:cNvPr id="88" name="组合 90"/>
              <p:cNvGrpSpPr/>
              <p:nvPr/>
            </p:nvGrpSpPr>
            <p:grpSpPr>
              <a:xfrm>
                <a:off x="2098440" y="6064920"/>
                <a:ext cx="240480" cy="298080"/>
                <a:chOff x="2098440" y="6064920"/>
                <a:chExt cx="240480" cy="298080"/>
              </a:xfrm>
            </p:grpSpPr>
            <p:sp>
              <p:nvSpPr>
                <p:cNvPr id="89" name="Freeform 7"/>
                <p:cNvSpPr/>
                <p:nvPr/>
              </p:nvSpPr>
              <p:spPr>
                <a:xfrm>
                  <a:off x="2098440" y="6064920"/>
                  <a:ext cx="240480" cy="195840"/>
                </a:xfrm>
                <a:custGeom>
                  <a:avLst/>
                  <a:gdLst>
                    <a:gd name="textAreaLeft" fmla="*/ 0 w 240480"/>
                    <a:gd name="textAreaRight" fmla="*/ 240840 w 240480"/>
                    <a:gd name="textAreaTop" fmla="*/ 0 h 195840"/>
                    <a:gd name="textAreaBottom" fmla="*/ 196200 h 195840"/>
                  </a:gdLst>
                  <a:ahLst/>
                  <a:rect l="textAreaLeft" t="textAreaTop" r="textAreaRight" b="textAreaBottom"/>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90" name="Freeform 8"/>
                <p:cNvSpPr/>
                <p:nvPr/>
              </p:nvSpPr>
              <p:spPr>
                <a:xfrm>
                  <a:off x="2149560" y="6184080"/>
                  <a:ext cx="149760" cy="178920"/>
                </a:xfrm>
                <a:custGeom>
                  <a:avLst/>
                  <a:gdLst>
                    <a:gd name="textAreaLeft" fmla="*/ 0 w 149760"/>
                    <a:gd name="textAreaRight" fmla="*/ 150120 w 149760"/>
                    <a:gd name="textAreaTop" fmla="*/ 0 h 178920"/>
                    <a:gd name="textAreaBottom" fmla="*/ 179280 h 178920"/>
                  </a:gdLst>
                  <a:ahLst/>
                  <a:rect l="textAreaLeft" t="textAreaTop" r="textAreaRight" b="textAreaBottom"/>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91" name="组合 91"/>
              <p:cNvGrpSpPr/>
              <p:nvPr/>
            </p:nvGrpSpPr>
            <p:grpSpPr>
              <a:xfrm>
                <a:off x="2433600" y="6146280"/>
                <a:ext cx="145440" cy="155880"/>
                <a:chOff x="2433600" y="6146280"/>
                <a:chExt cx="145440" cy="155880"/>
              </a:xfrm>
            </p:grpSpPr>
            <p:sp>
              <p:nvSpPr>
                <p:cNvPr id="92" name="Freeform 15"/>
                <p:cNvSpPr/>
                <p:nvPr/>
              </p:nvSpPr>
              <p:spPr>
                <a:xfrm>
                  <a:off x="2433600" y="6181200"/>
                  <a:ext cx="66960" cy="107640"/>
                </a:xfrm>
                <a:custGeom>
                  <a:avLst/>
                  <a:gdLst>
                    <a:gd name="textAreaLeft" fmla="*/ 0 w 66960"/>
                    <a:gd name="textAreaRight" fmla="*/ 67320 w 66960"/>
                    <a:gd name="textAreaTop" fmla="*/ 0 h 107640"/>
                    <a:gd name="textAreaBottom" fmla="*/ 108000 h 107640"/>
                  </a:gdLst>
                  <a:ahLst/>
                  <a:rect l="textAreaLeft" t="textAreaTop" r="textAreaRight" b="textAreaBottom"/>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93" name="Freeform 16"/>
                <p:cNvSpPr/>
                <p:nvPr/>
              </p:nvSpPr>
              <p:spPr>
                <a:xfrm>
                  <a:off x="2505960" y="6150240"/>
                  <a:ext cx="73080" cy="151920"/>
                </a:xfrm>
                <a:custGeom>
                  <a:avLst/>
                  <a:gdLst>
                    <a:gd name="textAreaLeft" fmla="*/ 0 w 73080"/>
                    <a:gd name="textAreaRight" fmla="*/ 73440 w 73080"/>
                    <a:gd name="textAreaTop" fmla="*/ 0 h 151920"/>
                    <a:gd name="textAreaBottom" fmla="*/ 152280 h 151920"/>
                  </a:gdLst>
                  <a:ahLst/>
                  <a:rect l="textAreaLeft" t="textAreaTop" r="textAreaRight" b="textAreaBottom"/>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94" name="Freeform 17"/>
                <p:cNvSpPr/>
                <p:nvPr/>
              </p:nvSpPr>
              <p:spPr>
                <a:xfrm>
                  <a:off x="2471760" y="6146280"/>
                  <a:ext cx="47880" cy="27720"/>
                </a:xfrm>
                <a:custGeom>
                  <a:avLst/>
                  <a:gdLst>
                    <a:gd name="textAreaLeft" fmla="*/ 0 w 47880"/>
                    <a:gd name="textAreaRight" fmla="*/ 48240 w 47880"/>
                    <a:gd name="textAreaTop" fmla="*/ 0 h 27720"/>
                    <a:gd name="textAreaBottom" fmla="*/ 28080 h 27720"/>
                  </a:gdLst>
                  <a:ahLst/>
                  <a:rect l="textAreaLeft" t="textAreaTop" r="textAreaRight" b="textAreaBottom"/>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accent3"/>
                </a:solidFill>
                <a:ln w="0">
                  <a:noFill/>
                </a:ln>
              </p:spPr>
              <p:style>
                <a:lnRef idx="0"/>
                <a:fillRef idx="0"/>
                <a:effectRef idx="0"/>
                <a:fontRef idx="minor"/>
              </p:style>
              <p:txBody>
                <a:bodyPr numCol="1" spcCol="0" tIns="14040" bIns="1404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grpSp>
          <p:nvGrpSpPr>
            <p:cNvPr id="95" name="组合 74"/>
            <p:cNvGrpSpPr/>
            <p:nvPr/>
          </p:nvGrpSpPr>
          <p:grpSpPr>
            <a:xfrm>
              <a:off x="671400" y="6061320"/>
              <a:ext cx="1100160" cy="304560"/>
              <a:chOff x="671400" y="6061320"/>
              <a:chExt cx="1100160" cy="304560"/>
            </a:xfrm>
          </p:grpSpPr>
          <p:grpSp>
            <p:nvGrpSpPr>
              <p:cNvPr id="96" name="组合 75"/>
              <p:cNvGrpSpPr/>
              <p:nvPr/>
            </p:nvGrpSpPr>
            <p:grpSpPr>
              <a:xfrm>
                <a:off x="1256040" y="6111000"/>
                <a:ext cx="212400" cy="223560"/>
                <a:chOff x="1256040" y="6111000"/>
                <a:chExt cx="212400" cy="223560"/>
              </a:xfrm>
            </p:grpSpPr>
            <p:sp>
              <p:nvSpPr>
                <p:cNvPr id="97" name="Freeform 9"/>
                <p:cNvSpPr/>
                <p:nvPr/>
              </p:nvSpPr>
              <p:spPr>
                <a:xfrm>
                  <a:off x="1256040" y="6127560"/>
                  <a:ext cx="110520" cy="187920"/>
                </a:xfrm>
                <a:custGeom>
                  <a:avLst/>
                  <a:gdLst>
                    <a:gd name="textAreaLeft" fmla="*/ 0 w 110520"/>
                    <a:gd name="textAreaRight" fmla="*/ 110880 w 110520"/>
                    <a:gd name="textAreaTop" fmla="*/ 0 h 187920"/>
                    <a:gd name="textAreaBottom" fmla="*/ 188280 h 187920"/>
                  </a:gdLst>
                  <a:ahLst/>
                  <a:rect l="textAreaLeft" t="textAreaTop" r="textAreaRight" b="textAreaBottom"/>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98" name="Freeform 10"/>
                <p:cNvSpPr/>
                <p:nvPr/>
              </p:nvSpPr>
              <p:spPr>
                <a:xfrm>
                  <a:off x="1364760" y="6111000"/>
                  <a:ext cx="103680" cy="223560"/>
                </a:xfrm>
                <a:custGeom>
                  <a:avLst/>
                  <a:gdLst>
                    <a:gd name="textAreaLeft" fmla="*/ 0 w 103680"/>
                    <a:gd name="textAreaRight" fmla="*/ 104040 w 103680"/>
                    <a:gd name="textAreaTop" fmla="*/ 0 h 223560"/>
                    <a:gd name="textAreaBottom" fmla="*/ 223920 h 223560"/>
                  </a:gdLst>
                  <a:ahLst/>
                  <a:rect l="textAreaLeft" t="textAreaTop" r="textAreaRight" b="textAreaBottom"/>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99" name="组合 76"/>
              <p:cNvGrpSpPr/>
              <p:nvPr/>
            </p:nvGrpSpPr>
            <p:grpSpPr>
              <a:xfrm>
                <a:off x="671400" y="6061320"/>
                <a:ext cx="241200" cy="304560"/>
                <a:chOff x="671400" y="6061320"/>
                <a:chExt cx="241200" cy="304560"/>
              </a:xfrm>
            </p:grpSpPr>
            <p:sp>
              <p:nvSpPr>
                <p:cNvPr id="100" name="Freeform 13"/>
                <p:cNvSpPr/>
                <p:nvPr/>
              </p:nvSpPr>
              <p:spPr>
                <a:xfrm>
                  <a:off x="671400" y="6061320"/>
                  <a:ext cx="241200" cy="288000"/>
                </a:xfrm>
                <a:custGeom>
                  <a:avLst/>
                  <a:gdLst>
                    <a:gd name="textAreaLeft" fmla="*/ 0 w 241200"/>
                    <a:gd name="textAreaRight" fmla="*/ 241560 w 241200"/>
                    <a:gd name="textAreaTop" fmla="*/ 0 h 288000"/>
                    <a:gd name="textAreaBottom" fmla="*/ 288360 h 288000"/>
                  </a:gdLst>
                  <a:ahLst/>
                  <a:rect l="textAreaLeft" t="textAreaTop" r="textAreaRight" b="textAreaBottom"/>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101" name="Freeform 14"/>
                <p:cNvSpPr/>
                <p:nvPr/>
              </p:nvSpPr>
              <p:spPr>
                <a:xfrm>
                  <a:off x="737640" y="6285960"/>
                  <a:ext cx="29520" cy="79920"/>
                </a:xfrm>
                <a:custGeom>
                  <a:avLst/>
                  <a:gdLst>
                    <a:gd name="textAreaLeft" fmla="*/ 0 w 29520"/>
                    <a:gd name="textAreaRight" fmla="*/ 29880 w 29520"/>
                    <a:gd name="textAreaTop" fmla="*/ 0 h 79920"/>
                    <a:gd name="textAreaBottom" fmla="*/ 80280 h 79920"/>
                  </a:gdLst>
                  <a:ahLst/>
                  <a:rect l="textAreaLeft" t="textAreaTop" r="textAreaRight" b="textAreaBottom"/>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accent3"/>
                </a:solidFill>
                <a:ln w="0">
                  <a:noFill/>
                </a:ln>
              </p:spPr>
              <p:style>
                <a:lnRef idx="0"/>
                <a:fillRef idx="0"/>
                <a:effectRef idx="0"/>
                <a:fontRef idx="minor"/>
              </p:style>
              <p:txBody>
                <a:bodyPr numCol="1" spcCol="0" tIns="39960" bIns="3996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102" name="组合 77"/>
              <p:cNvGrpSpPr/>
              <p:nvPr/>
            </p:nvGrpSpPr>
            <p:grpSpPr>
              <a:xfrm>
                <a:off x="998280" y="6148440"/>
                <a:ext cx="161640" cy="139320"/>
                <a:chOff x="998280" y="6148440"/>
                <a:chExt cx="161640" cy="139320"/>
              </a:xfrm>
            </p:grpSpPr>
            <p:sp>
              <p:nvSpPr>
                <p:cNvPr id="103" name="Freeform 18"/>
                <p:cNvSpPr/>
                <p:nvPr/>
              </p:nvSpPr>
              <p:spPr>
                <a:xfrm>
                  <a:off x="1052640" y="6148440"/>
                  <a:ext cx="107280" cy="139320"/>
                </a:xfrm>
                <a:custGeom>
                  <a:avLst/>
                  <a:gdLst>
                    <a:gd name="textAreaLeft" fmla="*/ 0 w 107280"/>
                    <a:gd name="textAreaRight" fmla="*/ 107640 w 107280"/>
                    <a:gd name="textAreaTop" fmla="*/ 0 h 139320"/>
                    <a:gd name="textAreaBottom" fmla="*/ 139680 h 139320"/>
                  </a:gdLst>
                  <a:ahLst/>
                  <a:rect l="textAreaLeft" t="textAreaTop" r="textAreaRight" b="textAreaBottom"/>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104" name="Freeform 19"/>
                <p:cNvSpPr/>
                <p:nvPr/>
              </p:nvSpPr>
              <p:spPr>
                <a:xfrm>
                  <a:off x="998280" y="6183360"/>
                  <a:ext cx="54000" cy="102960"/>
                </a:xfrm>
                <a:custGeom>
                  <a:avLst/>
                  <a:gdLst>
                    <a:gd name="textAreaLeft" fmla="*/ 0 w 54000"/>
                    <a:gd name="textAreaRight" fmla="*/ 54360 w 54000"/>
                    <a:gd name="textAreaTop" fmla="*/ 0 h 102960"/>
                    <a:gd name="textAreaBottom" fmla="*/ 103320 h 102960"/>
                  </a:gdLst>
                  <a:ahLst/>
                  <a:rect l="textAreaLeft" t="textAreaTop" r="textAreaRight" b="textAreaBottom"/>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105" name="Freeform 20"/>
                <p:cNvSpPr/>
                <p:nvPr/>
              </p:nvSpPr>
              <p:spPr>
                <a:xfrm>
                  <a:off x="1030320" y="6149880"/>
                  <a:ext cx="50040" cy="31680"/>
                </a:xfrm>
                <a:custGeom>
                  <a:avLst/>
                  <a:gdLst>
                    <a:gd name="textAreaLeft" fmla="*/ 0 w 50040"/>
                    <a:gd name="textAreaRight" fmla="*/ 50400 w 50040"/>
                    <a:gd name="textAreaTop" fmla="*/ 0 h 31680"/>
                    <a:gd name="textAreaBottom" fmla="*/ 32040 h 31680"/>
                  </a:gdLst>
                  <a:ahLst/>
                  <a:rect l="textAreaLeft" t="textAreaTop" r="textAreaRight" b="textAreaBottom"/>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accent3"/>
                </a:solidFill>
                <a:ln w="0">
                  <a:noFill/>
                </a:ln>
              </p:spPr>
              <p:style>
                <a:lnRef idx="0"/>
                <a:fillRef idx="0"/>
                <a:effectRef idx="0"/>
                <a:fontRef idx="minor"/>
              </p:style>
              <p:txBody>
                <a:bodyPr numCol="1" spcCol="0" tIns="15840" bIns="1584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106" name="组合 78"/>
              <p:cNvGrpSpPr/>
              <p:nvPr/>
            </p:nvGrpSpPr>
            <p:grpSpPr>
              <a:xfrm>
                <a:off x="1586160" y="6123240"/>
                <a:ext cx="185400" cy="184680"/>
                <a:chOff x="1586160" y="6123240"/>
                <a:chExt cx="185400" cy="184680"/>
              </a:xfrm>
            </p:grpSpPr>
            <p:sp>
              <p:nvSpPr>
                <p:cNvPr id="107" name="Freeform 11"/>
                <p:cNvSpPr/>
                <p:nvPr/>
              </p:nvSpPr>
              <p:spPr>
                <a:xfrm>
                  <a:off x="1641960" y="6123240"/>
                  <a:ext cx="129600" cy="181440"/>
                </a:xfrm>
                <a:custGeom>
                  <a:avLst/>
                  <a:gdLst>
                    <a:gd name="textAreaLeft" fmla="*/ 0 w 129600"/>
                    <a:gd name="textAreaRight" fmla="*/ 129960 w 129600"/>
                    <a:gd name="textAreaTop" fmla="*/ 0 h 181440"/>
                    <a:gd name="textAreaBottom" fmla="*/ 181800 h 181440"/>
                  </a:gdLst>
                  <a:ahLst/>
                  <a:rect l="textAreaLeft" t="textAreaTop" r="textAreaRight" b="textAreaBottom"/>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108" name="Freeform 12"/>
                <p:cNvSpPr/>
                <p:nvPr/>
              </p:nvSpPr>
              <p:spPr>
                <a:xfrm>
                  <a:off x="1586160" y="6132960"/>
                  <a:ext cx="69480" cy="174960"/>
                </a:xfrm>
                <a:custGeom>
                  <a:avLst/>
                  <a:gdLst>
                    <a:gd name="textAreaLeft" fmla="*/ 0 w 69480"/>
                    <a:gd name="textAreaRight" fmla="*/ 69840 w 69480"/>
                    <a:gd name="textAreaTop" fmla="*/ 0 h 174960"/>
                    <a:gd name="textAreaBottom" fmla="*/ 175320 h 174960"/>
                  </a:gdLst>
                  <a:ahLst/>
                  <a:rect l="textAreaLeft" t="textAreaTop" r="textAreaRight" b="textAreaBottom"/>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grpSp>
    </p:spTree>
  </p:cSld>
  <p:clrMap bg1="lt1" tx1="dk1" bg2="lt2" tx2="dk2" accent1="accent1" accent2="accent2" accent3="accent3" accent4="accent4" accent5="accent5" accent6="accent6" hlink="hlink" folHlink="folHlink"/>
  <p:sldLayoutIdLst>
    <p:sldLayoutId id="2147483653" r:id="rId4"/>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541" name="图片 1" descr=""/>
          <p:cNvPicPr/>
          <p:nvPr/>
        </p:nvPicPr>
        <p:blipFill>
          <a:blip r:embed="rId2"/>
          <a:srcRect l="0" t="13080" r="0" b="113"/>
          <a:stretch/>
        </p:blipFill>
        <p:spPr>
          <a:xfrm>
            <a:off x="0" y="0"/>
            <a:ext cx="12191760" cy="4362480"/>
          </a:xfrm>
          <a:prstGeom prst="rect">
            <a:avLst/>
          </a:prstGeom>
          <a:noFill/>
          <a:ln w="0">
            <a:noFill/>
          </a:ln>
        </p:spPr>
      </p:pic>
      <p:sp>
        <p:nvSpPr>
          <p:cNvPr id="542" name="矩形 4"/>
          <p:cNvSpPr/>
          <p:nvPr/>
        </p:nvSpPr>
        <p:spPr>
          <a:xfrm>
            <a:off x="0" y="4346640"/>
            <a:ext cx="12191760" cy="251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543" name="矩形 9"/>
          <p:cNvSpPr/>
          <p:nvPr/>
        </p:nvSpPr>
        <p:spPr>
          <a:xfrm>
            <a:off x="0" y="0"/>
            <a:ext cx="12191760" cy="434628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cxnSp>
        <p:nvCxnSpPr>
          <p:cNvPr id="544" name="直接连接符 6"/>
          <p:cNvCxnSpPr/>
          <p:nvPr/>
        </p:nvCxnSpPr>
        <p:spPr>
          <a:xfrm>
            <a:off x="-73800" y="4346640"/>
            <a:ext cx="12340080" cy="360"/>
          </a:xfrm>
          <a:prstGeom prst="straightConnector1">
            <a:avLst/>
          </a:prstGeom>
          <a:ln w="19050">
            <a:solidFill>
              <a:srgbClr val="ffffff"/>
            </a:solidFill>
          </a:ln>
        </p:spPr>
      </p:cxnSp>
      <p:sp>
        <p:nvSpPr>
          <p:cNvPr id="545" name="矩形 8"/>
          <p:cNvSpPr/>
          <p:nvPr/>
        </p:nvSpPr>
        <p:spPr>
          <a:xfrm>
            <a:off x="1828800" y="2523960"/>
            <a:ext cx="8493480" cy="3567600"/>
          </a:xfrm>
          <a:prstGeom prst="rect">
            <a:avLst/>
          </a:prstGeom>
          <a:solidFill>
            <a:srgbClr val="ffffff"/>
          </a:solidFill>
          <a:ln w="76200">
            <a:solidFill>
              <a:srgbClr val="a2a2a2">
                <a:lumMod val="20000"/>
                <a:lumOff val="80000"/>
              </a:srgbClr>
            </a:solidFill>
            <a:miter/>
          </a:ln>
          <a:effectLst>
            <a:outerShdw algn="ctr" blurRad="558720" rotWithShape="0" sx="102000" sy="102000">
              <a:srgbClr val="000000">
                <a:alpha val="20000"/>
              </a:srgbClr>
            </a:outerShdw>
          </a:effectLst>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Arial"/>
              <a:ea typeface="微软雅黑"/>
            </a:endParaRPr>
          </a:p>
        </p:txBody>
      </p:sp>
      <p:pic>
        <p:nvPicPr>
          <p:cNvPr id="546" name="图片 68" descr=""/>
          <p:cNvPicPr/>
          <p:nvPr/>
        </p:nvPicPr>
        <p:blipFill>
          <a:blip r:embed="rId3"/>
          <a:stretch/>
        </p:blipFill>
        <p:spPr>
          <a:xfrm>
            <a:off x="4554720" y="861120"/>
            <a:ext cx="3081960" cy="86256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707" r:id="rId4"/>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47" name="矩形 7"/>
          <p:cNvSpPr/>
          <p:nvPr/>
        </p:nvSpPr>
        <p:spPr>
          <a:xfrm>
            <a:off x="0" y="0"/>
            <a:ext cx="12191760" cy="6857640"/>
          </a:xfrm>
          <a:prstGeom prst="rect">
            <a:avLst/>
          </a:prstGeom>
          <a:gradFill rotWithShape="0">
            <a:gsLst>
              <a:gs pos="0">
                <a:srgbClr val="007e42"/>
              </a:gs>
              <a:gs pos="100000">
                <a:srgbClr val="006c39"/>
              </a:gs>
            </a:gsLst>
            <a:lin ang="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pic>
        <p:nvPicPr>
          <p:cNvPr id="548" name="图片 10" descr=""/>
          <p:cNvPicPr/>
          <p:nvPr/>
        </p:nvPicPr>
        <p:blipFill>
          <a:blip r:embed="rId2"/>
          <a:stretch/>
        </p:blipFill>
        <p:spPr>
          <a:xfrm>
            <a:off x="6943680" y="1087560"/>
            <a:ext cx="5250600" cy="5253840"/>
          </a:xfrm>
          <a:prstGeom prst="rect">
            <a:avLst/>
          </a:prstGeom>
          <a:noFill/>
          <a:ln w="0">
            <a:noFill/>
          </a:ln>
        </p:spPr>
      </p:pic>
      <p:sp>
        <p:nvSpPr>
          <p:cNvPr id="549" name="矩形 11"/>
          <p:cNvSpPr/>
          <p:nvPr/>
        </p:nvSpPr>
        <p:spPr>
          <a:xfrm>
            <a:off x="7423200" y="0"/>
            <a:ext cx="4768560" cy="6857640"/>
          </a:xfrm>
          <a:prstGeom prst="rect">
            <a:avLst/>
          </a:prstGeom>
          <a:gradFill rotWithShape="0">
            <a:gsLst>
              <a:gs pos="0">
                <a:srgbClr val="006c39">
                  <a:alpha val="0"/>
                </a:srgbClr>
              </a:gs>
              <a:gs pos="100000">
                <a:srgbClr val="006c39">
                  <a:alpha val="72000"/>
                </a:srgbClr>
              </a:gs>
            </a:gsLst>
            <a:lin ang="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550" name="矩形 42"/>
          <p:cNvSpPr/>
          <p:nvPr/>
        </p:nvSpPr>
        <p:spPr>
          <a:xfrm>
            <a:off x="6873840" y="3188520"/>
            <a:ext cx="5317920" cy="1204920"/>
          </a:xfrm>
          <a:prstGeom prst="rect">
            <a:avLst/>
          </a:prstGeom>
          <a:solidFill>
            <a:srgbClr val="ffffff"/>
          </a:solidFill>
          <a:ln w="76200">
            <a:noFill/>
          </a:ln>
          <a:effectLst>
            <a:outerShdw algn="ctr" blurRad="558720" rotWithShape="0" sx="102000" sy="102000">
              <a:srgbClr val="000000">
                <a:alpha val="20000"/>
              </a:srgbClr>
            </a:outerShdw>
          </a:effectLst>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Arial"/>
              <a:ea typeface="微软雅黑"/>
            </a:endParaRPr>
          </a:p>
        </p:txBody>
      </p:sp>
      <p:sp>
        <p:nvSpPr>
          <p:cNvPr id="551" name="矩形 43"/>
          <p:cNvSpPr/>
          <p:nvPr/>
        </p:nvSpPr>
        <p:spPr>
          <a:xfrm>
            <a:off x="6873840" y="3188520"/>
            <a:ext cx="549000" cy="1204920"/>
          </a:xfrm>
          <a:prstGeom prst="rect">
            <a:avLst/>
          </a:prstGeom>
          <a:solidFill>
            <a:schemeClr val="accent4"/>
          </a:solidFill>
          <a:ln w="7620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Arial"/>
              <a:ea typeface="微软雅黑"/>
            </a:endParaRPr>
          </a:p>
        </p:txBody>
      </p:sp>
      <p:sp>
        <p:nvSpPr>
          <p:cNvPr id="552" name="文本框 44"/>
          <p:cNvSpPr/>
          <p:nvPr/>
        </p:nvSpPr>
        <p:spPr>
          <a:xfrm>
            <a:off x="-2647800" y="-2281680"/>
            <a:ext cx="6031440" cy="110624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n-US" sz="72000" strike="noStrike" u="none">
                <a:solidFill>
                  <a:srgbClr val="ffffff">
                    <a:alpha val="40000"/>
                  </a:srgbClr>
                </a:solidFill>
                <a:uFillTx/>
                <a:latin typeface="Century Gothic"/>
                <a:ea typeface="微软雅黑"/>
              </a:rPr>
              <a:t>0</a:t>
            </a:r>
            <a:endParaRPr b="0" lang="en-US" sz="72000" strike="noStrike" u="none">
              <a:solidFill>
                <a:srgbClr val="000000"/>
              </a:solidFill>
              <a:uFillTx/>
              <a:latin typeface="Arial"/>
            </a:endParaRPr>
          </a:p>
        </p:txBody>
      </p:sp>
      <p:pic>
        <p:nvPicPr>
          <p:cNvPr id="553" name="图片 45" descr=""/>
          <p:cNvPicPr/>
          <p:nvPr/>
        </p:nvPicPr>
        <p:blipFill>
          <a:blip r:embed="rId3"/>
          <a:stretch/>
        </p:blipFill>
        <p:spPr>
          <a:xfrm>
            <a:off x="9485280" y="203040"/>
            <a:ext cx="2509920" cy="70236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709" r:id="rId4"/>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54" name="矩形 7"/>
          <p:cNvSpPr/>
          <p:nvPr/>
        </p:nvSpPr>
        <p:spPr>
          <a:xfrm>
            <a:off x="0" y="0"/>
            <a:ext cx="12191760" cy="6857640"/>
          </a:xfrm>
          <a:prstGeom prst="rect">
            <a:avLst/>
          </a:prstGeom>
          <a:gradFill rotWithShape="0">
            <a:gsLst>
              <a:gs pos="0">
                <a:srgbClr val="007e42"/>
              </a:gs>
              <a:gs pos="100000">
                <a:srgbClr val="006c39"/>
              </a:gs>
            </a:gsLst>
            <a:lin ang="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pic>
        <p:nvPicPr>
          <p:cNvPr id="555" name="图片 10" descr=""/>
          <p:cNvPicPr/>
          <p:nvPr/>
        </p:nvPicPr>
        <p:blipFill>
          <a:blip r:embed="rId2"/>
          <a:stretch/>
        </p:blipFill>
        <p:spPr>
          <a:xfrm>
            <a:off x="6943680" y="1087560"/>
            <a:ext cx="5250600" cy="5253840"/>
          </a:xfrm>
          <a:prstGeom prst="rect">
            <a:avLst/>
          </a:prstGeom>
          <a:noFill/>
          <a:ln w="0">
            <a:noFill/>
          </a:ln>
        </p:spPr>
      </p:pic>
      <p:sp>
        <p:nvSpPr>
          <p:cNvPr id="556" name="矩形 11"/>
          <p:cNvSpPr/>
          <p:nvPr/>
        </p:nvSpPr>
        <p:spPr>
          <a:xfrm>
            <a:off x="6870960" y="0"/>
            <a:ext cx="5320800" cy="6857640"/>
          </a:xfrm>
          <a:prstGeom prst="rect">
            <a:avLst/>
          </a:prstGeom>
          <a:gradFill rotWithShape="0">
            <a:gsLst>
              <a:gs pos="0">
                <a:srgbClr val="006c39">
                  <a:alpha val="0"/>
                </a:srgbClr>
              </a:gs>
              <a:gs pos="100000">
                <a:srgbClr val="006c39">
                  <a:alpha val="72000"/>
                </a:srgbClr>
              </a:gs>
            </a:gsLst>
            <a:lin ang="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557" name="矩形 42"/>
          <p:cNvSpPr/>
          <p:nvPr/>
        </p:nvSpPr>
        <p:spPr>
          <a:xfrm>
            <a:off x="6873840" y="3188520"/>
            <a:ext cx="5317920" cy="1204920"/>
          </a:xfrm>
          <a:prstGeom prst="rect">
            <a:avLst/>
          </a:prstGeom>
          <a:solidFill>
            <a:srgbClr val="ffffff"/>
          </a:solidFill>
          <a:ln w="76200">
            <a:noFill/>
          </a:ln>
          <a:effectLst>
            <a:outerShdw algn="ctr" blurRad="558720" rotWithShape="0" sx="102000" sy="102000">
              <a:srgbClr val="000000">
                <a:alpha val="20000"/>
              </a:srgbClr>
            </a:outerShdw>
          </a:effectLst>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Arial"/>
              <a:ea typeface="微软雅黑"/>
            </a:endParaRPr>
          </a:p>
        </p:txBody>
      </p:sp>
      <p:sp>
        <p:nvSpPr>
          <p:cNvPr id="558" name="矩形 43"/>
          <p:cNvSpPr/>
          <p:nvPr/>
        </p:nvSpPr>
        <p:spPr>
          <a:xfrm>
            <a:off x="6873840" y="3188520"/>
            <a:ext cx="549000" cy="1204920"/>
          </a:xfrm>
          <a:prstGeom prst="rect">
            <a:avLst/>
          </a:prstGeom>
          <a:solidFill>
            <a:schemeClr val="accent4"/>
          </a:solidFill>
          <a:ln w="7620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Arial"/>
              <a:ea typeface="微软雅黑"/>
            </a:endParaRPr>
          </a:p>
        </p:txBody>
      </p:sp>
      <p:pic>
        <p:nvPicPr>
          <p:cNvPr id="559" name="图片 45" descr=""/>
          <p:cNvPicPr/>
          <p:nvPr/>
        </p:nvPicPr>
        <p:blipFill>
          <a:blip r:embed="rId3"/>
          <a:stretch/>
        </p:blipFill>
        <p:spPr>
          <a:xfrm>
            <a:off x="9485280" y="203040"/>
            <a:ext cx="2509920" cy="702360"/>
          </a:xfrm>
          <a:prstGeom prst="rect">
            <a:avLst/>
          </a:prstGeom>
          <a:noFill/>
          <a:ln w="0">
            <a:noFill/>
          </a:ln>
        </p:spPr>
      </p:pic>
      <p:grpSp>
        <p:nvGrpSpPr>
          <p:cNvPr id="560" name="Group 6"/>
          <p:cNvGrpSpPr/>
          <p:nvPr/>
        </p:nvGrpSpPr>
        <p:grpSpPr>
          <a:xfrm>
            <a:off x="779040" y="687960"/>
            <a:ext cx="3299400" cy="5424840"/>
            <a:chOff x="779040" y="687960"/>
            <a:chExt cx="3299400" cy="5424840"/>
          </a:xfrm>
        </p:grpSpPr>
        <p:sp>
          <p:nvSpPr>
            <p:cNvPr id="561" name="矩形 3"/>
            <p:cNvSpPr/>
            <p:nvPr/>
          </p:nvSpPr>
          <p:spPr>
            <a:xfrm>
              <a:off x="779040" y="68796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62" name="矩形 4"/>
            <p:cNvSpPr/>
            <p:nvPr/>
          </p:nvSpPr>
          <p:spPr>
            <a:xfrm>
              <a:off x="1362240" y="68796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63" name="矩形 5"/>
            <p:cNvSpPr/>
            <p:nvPr/>
          </p:nvSpPr>
          <p:spPr>
            <a:xfrm>
              <a:off x="1945440" y="68796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64" name="矩形 6"/>
            <p:cNvSpPr/>
            <p:nvPr/>
          </p:nvSpPr>
          <p:spPr>
            <a:xfrm>
              <a:off x="2528640" y="68796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65" name="矩形 7"/>
            <p:cNvSpPr/>
            <p:nvPr/>
          </p:nvSpPr>
          <p:spPr>
            <a:xfrm>
              <a:off x="3111840" y="68796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66" name="矩形 8"/>
            <p:cNvSpPr/>
            <p:nvPr/>
          </p:nvSpPr>
          <p:spPr>
            <a:xfrm>
              <a:off x="3695040" y="68796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67" name="矩形 59"/>
            <p:cNvSpPr/>
            <p:nvPr/>
          </p:nvSpPr>
          <p:spPr>
            <a:xfrm>
              <a:off x="779040" y="122940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68" name="矩形 60"/>
            <p:cNvSpPr/>
            <p:nvPr/>
          </p:nvSpPr>
          <p:spPr>
            <a:xfrm>
              <a:off x="1362240" y="122940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69" name="矩形 61"/>
            <p:cNvSpPr/>
            <p:nvPr/>
          </p:nvSpPr>
          <p:spPr>
            <a:xfrm>
              <a:off x="1945440" y="122940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70" name="矩形 62"/>
            <p:cNvSpPr/>
            <p:nvPr/>
          </p:nvSpPr>
          <p:spPr>
            <a:xfrm>
              <a:off x="2528640" y="122940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71" name="矩形 63"/>
            <p:cNvSpPr/>
            <p:nvPr/>
          </p:nvSpPr>
          <p:spPr>
            <a:xfrm>
              <a:off x="3111840" y="122940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72" name="矩形 64"/>
            <p:cNvSpPr/>
            <p:nvPr/>
          </p:nvSpPr>
          <p:spPr>
            <a:xfrm>
              <a:off x="3695040" y="122940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73" name="矩形 66"/>
            <p:cNvSpPr/>
            <p:nvPr/>
          </p:nvSpPr>
          <p:spPr>
            <a:xfrm>
              <a:off x="779040" y="179172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74" name="矩形 67"/>
            <p:cNvSpPr/>
            <p:nvPr/>
          </p:nvSpPr>
          <p:spPr>
            <a:xfrm>
              <a:off x="1362240" y="179172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75" name="矩形 68"/>
            <p:cNvSpPr/>
            <p:nvPr/>
          </p:nvSpPr>
          <p:spPr>
            <a:xfrm>
              <a:off x="1945440" y="179172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76" name="矩形 69"/>
            <p:cNvSpPr/>
            <p:nvPr/>
          </p:nvSpPr>
          <p:spPr>
            <a:xfrm>
              <a:off x="2528640" y="179172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77" name="矩形 70"/>
            <p:cNvSpPr/>
            <p:nvPr/>
          </p:nvSpPr>
          <p:spPr>
            <a:xfrm>
              <a:off x="3111840" y="179172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78" name="矩形 71"/>
            <p:cNvSpPr/>
            <p:nvPr/>
          </p:nvSpPr>
          <p:spPr>
            <a:xfrm>
              <a:off x="3695040" y="179172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79" name="矩形 73"/>
            <p:cNvSpPr/>
            <p:nvPr/>
          </p:nvSpPr>
          <p:spPr>
            <a:xfrm>
              <a:off x="779040" y="235440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80" name="矩形 74"/>
            <p:cNvSpPr/>
            <p:nvPr/>
          </p:nvSpPr>
          <p:spPr>
            <a:xfrm>
              <a:off x="1362240" y="235440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81" name="矩形 75"/>
            <p:cNvSpPr/>
            <p:nvPr/>
          </p:nvSpPr>
          <p:spPr>
            <a:xfrm>
              <a:off x="1945440" y="235440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82" name="矩形 76"/>
            <p:cNvSpPr/>
            <p:nvPr/>
          </p:nvSpPr>
          <p:spPr>
            <a:xfrm>
              <a:off x="2528640" y="235440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83" name="矩形 77"/>
            <p:cNvSpPr/>
            <p:nvPr/>
          </p:nvSpPr>
          <p:spPr>
            <a:xfrm>
              <a:off x="3111840" y="235440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84" name="矩形 78"/>
            <p:cNvSpPr/>
            <p:nvPr/>
          </p:nvSpPr>
          <p:spPr>
            <a:xfrm>
              <a:off x="3695040" y="235440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85" name="矩形 80"/>
            <p:cNvSpPr/>
            <p:nvPr/>
          </p:nvSpPr>
          <p:spPr>
            <a:xfrm>
              <a:off x="779040" y="291672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86" name="矩形 81"/>
            <p:cNvSpPr/>
            <p:nvPr/>
          </p:nvSpPr>
          <p:spPr>
            <a:xfrm>
              <a:off x="1362240" y="291672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87" name="矩形 82"/>
            <p:cNvSpPr/>
            <p:nvPr/>
          </p:nvSpPr>
          <p:spPr>
            <a:xfrm>
              <a:off x="1945440" y="291672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88" name="矩形 83"/>
            <p:cNvSpPr/>
            <p:nvPr/>
          </p:nvSpPr>
          <p:spPr>
            <a:xfrm>
              <a:off x="2528640" y="291672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89" name="矩形 84"/>
            <p:cNvSpPr/>
            <p:nvPr/>
          </p:nvSpPr>
          <p:spPr>
            <a:xfrm>
              <a:off x="3111840" y="291672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90" name="矩形 85"/>
            <p:cNvSpPr/>
            <p:nvPr/>
          </p:nvSpPr>
          <p:spPr>
            <a:xfrm>
              <a:off x="3695040" y="291672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91" name="矩形 87"/>
            <p:cNvSpPr/>
            <p:nvPr/>
          </p:nvSpPr>
          <p:spPr>
            <a:xfrm>
              <a:off x="779040" y="347904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92" name="矩形 88"/>
            <p:cNvSpPr/>
            <p:nvPr/>
          </p:nvSpPr>
          <p:spPr>
            <a:xfrm>
              <a:off x="1362240" y="347904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93" name="矩形 89"/>
            <p:cNvSpPr/>
            <p:nvPr/>
          </p:nvSpPr>
          <p:spPr>
            <a:xfrm>
              <a:off x="1945440" y="347904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94" name="矩形 90"/>
            <p:cNvSpPr/>
            <p:nvPr/>
          </p:nvSpPr>
          <p:spPr>
            <a:xfrm>
              <a:off x="2528640" y="347904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95" name="矩形 91"/>
            <p:cNvSpPr/>
            <p:nvPr/>
          </p:nvSpPr>
          <p:spPr>
            <a:xfrm>
              <a:off x="3111840" y="347904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96" name="矩形 92"/>
            <p:cNvSpPr/>
            <p:nvPr/>
          </p:nvSpPr>
          <p:spPr>
            <a:xfrm>
              <a:off x="3695040" y="347904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97" name="矩形 94"/>
            <p:cNvSpPr/>
            <p:nvPr/>
          </p:nvSpPr>
          <p:spPr>
            <a:xfrm>
              <a:off x="779040" y="404172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98" name="矩形 95"/>
            <p:cNvSpPr/>
            <p:nvPr/>
          </p:nvSpPr>
          <p:spPr>
            <a:xfrm>
              <a:off x="1362240" y="404172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599" name="矩形 96"/>
            <p:cNvSpPr/>
            <p:nvPr/>
          </p:nvSpPr>
          <p:spPr>
            <a:xfrm>
              <a:off x="1945440" y="404172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600" name="矩形 97"/>
            <p:cNvSpPr/>
            <p:nvPr/>
          </p:nvSpPr>
          <p:spPr>
            <a:xfrm>
              <a:off x="2528640" y="404172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601" name="矩形 98"/>
            <p:cNvSpPr/>
            <p:nvPr/>
          </p:nvSpPr>
          <p:spPr>
            <a:xfrm>
              <a:off x="3111840" y="404172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602" name="矩形 99"/>
            <p:cNvSpPr/>
            <p:nvPr/>
          </p:nvSpPr>
          <p:spPr>
            <a:xfrm>
              <a:off x="3695040" y="404172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603" name="矩形 101"/>
            <p:cNvSpPr/>
            <p:nvPr/>
          </p:nvSpPr>
          <p:spPr>
            <a:xfrm>
              <a:off x="779040" y="460404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604" name="矩形 102"/>
            <p:cNvSpPr/>
            <p:nvPr/>
          </p:nvSpPr>
          <p:spPr>
            <a:xfrm>
              <a:off x="1362240" y="460404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605" name="矩形 103"/>
            <p:cNvSpPr/>
            <p:nvPr/>
          </p:nvSpPr>
          <p:spPr>
            <a:xfrm>
              <a:off x="1945440" y="460404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606" name="矩形 104"/>
            <p:cNvSpPr/>
            <p:nvPr/>
          </p:nvSpPr>
          <p:spPr>
            <a:xfrm>
              <a:off x="2528640" y="460404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607" name="矩形 105"/>
            <p:cNvSpPr/>
            <p:nvPr/>
          </p:nvSpPr>
          <p:spPr>
            <a:xfrm>
              <a:off x="3111840" y="460404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608" name="矩形 106"/>
            <p:cNvSpPr/>
            <p:nvPr/>
          </p:nvSpPr>
          <p:spPr>
            <a:xfrm>
              <a:off x="3695040" y="460404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609" name="矩形 108"/>
            <p:cNvSpPr/>
            <p:nvPr/>
          </p:nvSpPr>
          <p:spPr>
            <a:xfrm>
              <a:off x="779040" y="516636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610" name="矩形 109"/>
            <p:cNvSpPr/>
            <p:nvPr/>
          </p:nvSpPr>
          <p:spPr>
            <a:xfrm>
              <a:off x="1362240" y="516636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611" name="矩形 110"/>
            <p:cNvSpPr/>
            <p:nvPr/>
          </p:nvSpPr>
          <p:spPr>
            <a:xfrm>
              <a:off x="1945440" y="516636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612" name="矩形 111"/>
            <p:cNvSpPr/>
            <p:nvPr/>
          </p:nvSpPr>
          <p:spPr>
            <a:xfrm>
              <a:off x="2528640" y="516636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613" name="矩形 112"/>
            <p:cNvSpPr/>
            <p:nvPr/>
          </p:nvSpPr>
          <p:spPr>
            <a:xfrm>
              <a:off x="3111840" y="516636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614" name="矩形 113"/>
            <p:cNvSpPr/>
            <p:nvPr/>
          </p:nvSpPr>
          <p:spPr>
            <a:xfrm>
              <a:off x="3695040" y="516636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615" name="矩形 115"/>
            <p:cNvSpPr/>
            <p:nvPr/>
          </p:nvSpPr>
          <p:spPr>
            <a:xfrm>
              <a:off x="779040" y="572904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616" name="矩形 116"/>
            <p:cNvSpPr/>
            <p:nvPr/>
          </p:nvSpPr>
          <p:spPr>
            <a:xfrm>
              <a:off x="1362240" y="572904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617" name="矩形 117"/>
            <p:cNvSpPr/>
            <p:nvPr/>
          </p:nvSpPr>
          <p:spPr>
            <a:xfrm>
              <a:off x="1945440" y="572904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618" name="矩形 118"/>
            <p:cNvSpPr/>
            <p:nvPr/>
          </p:nvSpPr>
          <p:spPr>
            <a:xfrm>
              <a:off x="2528640" y="572904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619" name="矩形 119"/>
            <p:cNvSpPr/>
            <p:nvPr/>
          </p:nvSpPr>
          <p:spPr>
            <a:xfrm>
              <a:off x="3111840" y="572904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sp>
          <p:nvSpPr>
            <p:cNvPr id="620" name="矩形 120"/>
            <p:cNvSpPr/>
            <p:nvPr/>
          </p:nvSpPr>
          <p:spPr>
            <a:xfrm>
              <a:off x="3695040" y="5729040"/>
              <a:ext cx="383400" cy="383760"/>
            </a:xfrm>
            <a:prstGeom prst="rect">
              <a:avLst/>
            </a:prstGeom>
            <a:solidFill>
              <a:schemeClr val="bg1">
                <a:alpha val="25000"/>
              </a:schemeClr>
            </a:solid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2400" strike="noStrike" u="none">
                <a:solidFill>
                  <a:srgbClr val="ffffff"/>
                </a:solidFill>
                <a:uFillTx/>
                <a:latin typeface="微软雅黑"/>
                <a:ea typeface="微软雅黑"/>
              </a:endParaRPr>
            </a:p>
          </p:txBody>
        </p:sp>
      </p:grpSp>
    </p:spTree>
  </p:cSld>
  <p:clrMap bg1="lt1" tx1="dk1" bg2="lt2" tx2="dk2" accent1="accent1" accent2="accent2" accent3="accent3" accent4="accent4" accent5="accent5" accent6="accent6" hlink="hlink" folHlink="folHlink"/>
  <p:sldLayoutIdLst>
    <p:sldLayoutId id="2147483711" r:id="rId4"/>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cxnSp>
        <p:nvCxnSpPr>
          <p:cNvPr id="621" name="直接连接符 1"/>
          <p:cNvCxnSpPr/>
          <p:nvPr/>
        </p:nvCxnSpPr>
        <p:spPr>
          <a:xfrm>
            <a:off x="1549800" y="862920"/>
            <a:ext cx="10319040" cy="360"/>
          </a:xfrm>
          <a:prstGeom prst="straightConnector1">
            <a:avLst/>
          </a:prstGeom>
          <a:ln w="28575">
            <a:solidFill>
              <a:srgbClr val="a2a2a2"/>
            </a:solidFill>
          </a:ln>
        </p:spPr>
      </p:cxnSp>
      <p:sp>
        <p:nvSpPr>
          <p:cNvPr id="622" name="矩形 23"/>
          <p:cNvSpPr/>
          <p:nvPr/>
        </p:nvSpPr>
        <p:spPr>
          <a:xfrm>
            <a:off x="11155320" y="6188040"/>
            <a:ext cx="712800" cy="669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sp>
        <p:nvSpPr>
          <p:cNvPr id="623" name="矩形 2"/>
          <p:cNvSpPr/>
          <p:nvPr/>
        </p:nvSpPr>
        <p:spPr>
          <a:xfrm>
            <a:off x="318600" y="0"/>
            <a:ext cx="1048320" cy="872640"/>
          </a:xfrm>
          <a:prstGeom prst="rect">
            <a:avLst/>
          </a:prstGeom>
          <a:solidFill>
            <a:schemeClr val="accent1"/>
          </a:solidFill>
          <a:ln>
            <a:solidFill>
              <a:srgbClr val="006c39"/>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sp>
        <p:nvSpPr>
          <p:cNvPr id="624" name="PlaceHolder 1"/>
          <p:cNvSpPr>
            <a:spLocks noGrp="1"/>
          </p:cNvSpPr>
          <p:nvPr>
            <p:ph type="title"/>
          </p:nvPr>
        </p:nvSpPr>
        <p:spPr>
          <a:xfrm>
            <a:off x="1606680" y="345960"/>
            <a:ext cx="8643600" cy="475920"/>
          </a:xfrm>
          <a:prstGeom prst="rect">
            <a:avLst/>
          </a:prstGeom>
          <a:noFill/>
          <a:ln w="0">
            <a:noFill/>
          </a:ln>
        </p:spPr>
        <p:txBody>
          <a:bodyPr numCol="1" spcCol="0" lIns="91440" rIns="91440" tIns="45720" bIns="45720" anchor="ctr">
            <a:noAutofit/>
          </a:bodyPr>
          <a:p>
            <a:pPr indent="0">
              <a:lnSpc>
                <a:spcPct val="90000"/>
              </a:lnSpc>
              <a:buNone/>
            </a:pPr>
            <a:r>
              <a:rPr b="1" lang="zh-CN" sz="2800" strike="noStrike" u="none">
                <a:solidFill>
                  <a:schemeClr val="dk1"/>
                </a:solidFill>
                <a:uFillTx/>
                <a:latin typeface="微软雅黑"/>
                <a:ea typeface="微软雅黑"/>
              </a:rPr>
              <a:t>单击此处编辑母版标题样式</a:t>
            </a:r>
            <a:endParaRPr b="0" lang="en-US" sz="2800" strike="noStrike" u="none">
              <a:solidFill>
                <a:schemeClr val="dk1"/>
              </a:solidFill>
              <a:uFillTx/>
              <a:latin typeface="Century Gothic"/>
            </a:endParaRPr>
          </a:p>
        </p:txBody>
      </p:sp>
      <p:sp>
        <p:nvSpPr>
          <p:cNvPr id="625" name="矩形 4"/>
          <p:cNvSpPr/>
          <p:nvPr/>
        </p:nvSpPr>
        <p:spPr>
          <a:xfrm>
            <a:off x="318600" y="6188040"/>
            <a:ext cx="10843920" cy="66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sp>
        <p:nvSpPr>
          <p:cNvPr id="626" name="文本框 5"/>
          <p:cNvSpPr/>
          <p:nvPr/>
        </p:nvSpPr>
        <p:spPr>
          <a:xfrm>
            <a:off x="11233080" y="6340680"/>
            <a:ext cx="550440" cy="36504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pPr>
            <a:fld id="{D6B79BB3-9647-47F0-BB57-A6CE79553AF8}" type="slidenum">
              <a:rPr b="0" lang="en-US" sz="1600" strike="noStrike" u="none">
                <a:solidFill>
                  <a:srgbClr val="f2f2f2"/>
                </a:solidFill>
                <a:uFillTx/>
                <a:latin typeface="微软雅黑"/>
                <a:ea typeface="微软雅黑"/>
              </a:rPr>
              <a:t>1</a:t>
            </a:fld>
            <a:endParaRPr b="0" lang="en-US" sz="1600" strike="noStrike" u="none">
              <a:solidFill>
                <a:srgbClr val="000000"/>
              </a:solidFill>
              <a:uFillTx/>
              <a:latin typeface="Arial"/>
            </a:endParaRPr>
          </a:p>
        </p:txBody>
      </p:sp>
      <p:sp>
        <p:nvSpPr>
          <p:cNvPr id="627" name="矩形 24"/>
          <p:cNvSpPr/>
          <p:nvPr/>
        </p:nvSpPr>
        <p:spPr>
          <a:xfrm>
            <a:off x="1378800" y="-1440"/>
            <a:ext cx="166680" cy="874440"/>
          </a:xfrm>
          <a:prstGeom prst="rect">
            <a:avLst/>
          </a:prstGeom>
          <a:solidFill>
            <a:schemeClr val="accent4"/>
          </a:solidFill>
          <a:ln>
            <a:solidFill>
              <a:srgbClr val="a13f0b"/>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pic>
        <p:nvPicPr>
          <p:cNvPr id="628" name="图片 56" descr=""/>
          <p:cNvPicPr/>
          <p:nvPr/>
        </p:nvPicPr>
        <p:blipFill>
          <a:blip r:embed="rId2"/>
          <a:stretch/>
        </p:blipFill>
        <p:spPr>
          <a:xfrm>
            <a:off x="9837720" y="347400"/>
            <a:ext cx="1968840" cy="432720"/>
          </a:xfrm>
          <a:prstGeom prst="rect">
            <a:avLst/>
          </a:prstGeom>
          <a:noFill/>
          <a:ln w="0">
            <a:noFill/>
          </a:ln>
        </p:spPr>
      </p:pic>
      <p:cxnSp>
        <p:nvCxnSpPr>
          <p:cNvPr id="629" name="直接连接符 6"/>
          <p:cNvCxnSpPr/>
          <p:nvPr/>
        </p:nvCxnSpPr>
        <p:spPr>
          <a:xfrm>
            <a:off x="1366200" y="-17640"/>
            <a:ext cx="360" cy="1079280"/>
          </a:xfrm>
          <a:prstGeom prst="straightConnector1">
            <a:avLst/>
          </a:prstGeom>
          <a:ln w="12700">
            <a:solidFill>
              <a:srgbClr val="ffffff"/>
            </a:solidFill>
          </a:ln>
        </p:spPr>
      </p:cxnSp>
      <p:cxnSp>
        <p:nvCxnSpPr>
          <p:cNvPr id="630" name="直接连接符 57"/>
          <p:cNvCxnSpPr/>
          <p:nvPr/>
        </p:nvCxnSpPr>
        <p:spPr>
          <a:xfrm>
            <a:off x="11155320" y="6119640"/>
            <a:ext cx="360" cy="761040"/>
          </a:xfrm>
          <a:prstGeom prst="straightConnector1">
            <a:avLst/>
          </a:prstGeom>
          <a:ln w="12700">
            <a:solidFill>
              <a:srgbClr val="ffffff"/>
            </a:solidFill>
          </a:ln>
        </p:spPr>
      </p:cxnSp>
      <p:grpSp>
        <p:nvGrpSpPr>
          <p:cNvPr id="631" name="组合 83"/>
          <p:cNvGrpSpPr/>
          <p:nvPr/>
        </p:nvGrpSpPr>
        <p:grpSpPr>
          <a:xfrm>
            <a:off x="587160" y="6381720"/>
            <a:ext cx="2479320" cy="304560"/>
            <a:chOff x="587160" y="6381720"/>
            <a:chExt cx="2479320" cy="304560"/>
          </a:xfrm>
        </p:grpSpPr>
        <p:grpSp>
          <p:nvGrpSpPr>
            <p:cNvPr id="632" name="组合 84"/>
            <p:cNvGrpSpPr/>
            <p:nvPr/>
          </p:nvGrpSpPr>
          <p:grpSpPr>
            <a:xfrm>
              <a:off x="2014200" y="6385320"/>
              <a:ext cx="1052280" cy="298080"/>
              <a:chOff x="2014200" y="6385320"/>
              <a:chExt cx="1052280" cy="298080"/>
            </a:xfrm>
          </p:grpSpPr>
          <p:sp>
            <p:nvSpPr>
              <p:cNvPr id="633" name="Freeform 5"/>
              <p:cNvSpPr/>
              <p:nvPr/>
            </p:nvSpPr>
            <p:spPr>
              <a:xfrm>
                <a:off x="2595600" y="6404040"/>
                <a:ext cx="234720" cy="264960"/>
              </a:xfrm>
              <a:custGeom>
                <a:avLst/>
                <a:gdLst>
                  <a:gd name="textAreaLeft" fmla="*/ 0 w 234720"/>
                  <a:gd name="textAreaRight" fmla="*/ 235080 w 234720"/>
                  <a:gd name="textAreaTop" fmla="*/ 0 h 264960"/>
                  <a:gd name="textAreaBottom" fmla="*/ 265320 h 264960"/>
                </a:gdLst>
                <a:ahLst/>
                <a:rect l="textAreaLeft" t="textAreaTop" r="textAreaRight" b="textAreaBottom"/>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634" name="Freeform 6"/>
              <p:cNvSpPr/>
              <p:nvPr/>
            </p:nvSpPr>
            <p:spPr>
              <a:xfrm>
                <a:off x="2931480" y="6444720"/>
                <a:ext cx="135000" cy="203400"/>
              </a:xfrm>
              <a:custGeom>
                <a:avLst/>
                <a:gdLst>
                  <a:gd name="textAreaLeft" fmla="*/ 0 w 135000"/>
                  <a:gd name="textAreaRight" fmla="*/ 135360 w 135000"/>
                  <a:gd name="textAreaTop" fmla="*/ 0 h 203400"/>
                  <a:gd name="textAreaBottom" fmla="*/ 203760 h 203400"/>
                </a:gdLst>
                <a:ahLst/>
                <a:rect l="textAreaLeft" t="textAreaTop" r="textAreaRight" b="textAreaBottom"/>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nvGrpSpPr>
              <p:cNvPr id="635" name="组合 101"/>
              <p:cNvGrpSpPr/>
              <p:nvPr/>
            </p:nvGrpSpPr>
            <p:grpSpPr>
              <a:xfrm>
                <a:off x="2014200" y="6385320"/>
                <a:ext cx="240480" cy="298080"/>
                <a:chOff x="2014200" y="6385320"/>
                <a:chExt cx="240480" cy="298080"/>
              </a:xfrm>
            </p:grpSpPr>
            <p:sp>
              <p:nvSpPr>
                <p:cNvPr id="636" name="Freeform 7"/>
                <p:cNvSpPr/>
                <p:nvPr/>
              </p:nvSpPr>
              <p:spPr>
                <a:xfrm>
                  <a:off x="2014200" y="6385320"/>
                  <a:ext cx="240480" cy="195840"/>
                </a:xfrm>
                <a:custGeom>
                  <a:avLst/>
                  <a:gdLst>
                    <a:gd name="textAreaLeft" fmla="*/ 0 w 240480"/>
                    <a:gd name="textAreaRight" fmla="*/ 240840 w 240480"/>
                    <a:gd name="textAreaTop" fmla="*/ 0 h 195840"/>
                    <a:gd name="textAreaBottom" fmla="*/ 196200 h 195840"/>
                  </a:gdLst>
                  <a:ahLst/>
                  <a:rect l="textAreaLeft" t="textAreaTop" r="textAreaRight" b="textAreaBottom"/>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637" name="Freeform 8"/>
                <p:cNvSpPr/>
                <p:nvPr/>
              </p:nvSpPr>
              <p:spPr>
                <a:xfrm>
                  <a:off x="2065320" y="6504480"/>
                  <a:ext cx="149760" cy="178920"/>
                </a:xfrm>
                <a:custGeom>
                  <a:avLst/>
                  <a:gdLst>
                    <a:gd name="textAreaLeft" fmla="*/ 0 w 149760"/>
                    <a:gd name="textAreaRight" fmla="*/ 150120 w 149760"/>
                    <a:gd name="textAreaTop" fmla="*/ 0 h 178920"/>
                    <a:gd name="textAreaBottom" fmla="*/ 179280 h 178920"/>
                  </a:gdLst>
                  <a:ahLst/>
                  <a:rect l="textAreaLeft" t="textAreaTop" r="textAreaRight" b="textAreaBottom"/>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638" name="组合 102"/>
              <p:cNvGrpSpPr/>
              <p:nvPr/>
            </p:nvGrpSpPr>
            <p:grpSpPr>
              <a:xfrm>
                <a:off x="2349720" y="6467040"/>
                <a:ext cx="145440" cy="155520"/>
                <a:chOff x="2349720" y="6467040"/>
                <a:chExt cx="145440" cy="155520"/>
              </a:xfrm>
            </p:grpSpPr>
            <p:sp>
              <p:nvSpPr>
                <p:cNvPr id="639" name="Freeform 15"/>
                <p:cNvSpPr/>
                <p:nvPr/>
              </p:nvSpPr>
              <p:spPr>
                <a:xfrm>
                  <a:off x="2349720" y="6501600"/>
                  <a:ext cx="66960" cy="107640"/>
                </a:xfrm>
                <a:custGeom>
                  <a:avLst/>
                  <a:gdLst>
                    <a:gd name="textAreaLeft" fmla="*/ 0 w 66960"/>
                    <a:gd name="textAreaRight" fmla="*/ 67320 w 66960"/>
                    <a:gd name="textAreaTop" fmla="*/ 0 h 107640"/>
                    <a:gd name="textAreaBottom" fmla="*/ 108000 h 107640"/>
                  </a:gdLst>
                  <a:ahLst/>
                  <a:rect l="textAreaLeft" t="textAreaTop" r="textAreaRight" b="textAreaBottom"/>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640" name="Freeform 16"/>
                <p:cNvSpPr/>
                <p:nvPr/>
              </p:nvSpPr>
              <p:spPr>
                <a:xfrm>
                  <a:off x="2422080" y="6470640"/>
                  <a:ext cx="73080" cy="151920"/>
                </a:xfrm>
                <a:custGeom>
                  <a:avLst/>
                  <a:gdLst>
                    <a:gd name="textAreaLeft" fmla="*/ 0 w 73080"/>
                    <a:gd name="textAreaRight" fmla="*/ 73440 w 73080"/>
                    <a:gd name="textAreaTop" fmla="*/ 0 h 151920"/>
                    <a:gd name="textAreaBottom" fmla="*/ 152280 h 151920"/>
                  </a:gdLst>
                  <a:ahLst/>
                  <a:rect l="textAreaLeft" t="textAreaTop" r="textAreaRight" b="textAreaBottom"/>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641" name="Freeform 17"/>
                <p:cNvSpPr/>
                <p:nvPr/>
              </p:nvSpPr>
              <p:spPr>
                <a:xfrm>
                  <a:off x="2387880" y="6467040"/>
                  <a:ext cx="47880" cy="27720"/>
                </a:xfrm>
                <a:custGeom>
                  <a:avLst/>
                  <a:gdLst>
                    <a:gd name="textAreaLeft" fmla="*/ 0 w 47880"/>
                    <a:gd name="textAreaRight" fmla="*/ 48240 w 47880"/>
                    <a:gd name="textAreaTop" fmla="*/ 0 h 27720"/>
                    <a:gd name="textAreaBottom" fmla="*/ 28080 h 27720"/>
                  </a:gdLst>
                  <a:ahLst/>
                  <a:rect l="textAreaLeft" t="textAreaTop" r="textAreaRight" b="textAreaBottom"/>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bg1"/>
                </a:solidFill>
                <a:ln w="0">
                  <a:noFill/>
                </a:ln>
              </p:spPr>
              <p:style>
                <a:lnRef idx="0"/>
                <a:fillRef idx="0"/>
                <a:effectRef idx="0"/>
                <a:fontRef idx="minor"/>
              </p:style>
              <p:txBody>
                <a:bodyPr numCol="1" spcCol="0" tIns="14040" bIns="14040" anchor="t">
                  <a:noAutofit/>
                </a:bodyPr>
                <a:p>
                  <a:pPr>
                    <a:lnSpc>
                      <a:spcPct val="100000"/>
                    </a:lnSpc>
                  </a:pPr>
                  <a:endParaRPr b="0" lang="en-US" sz="1800" strike="noStrike" u="none">
                    <a:solidFill>
                      <a:schemeClr val="dk1"/>
                    </a:solidFill>
                    <a:uFillTx/>
                    <a:latin typeface="Century Gothic"/>
                    <a:ea typeface="微软雅黑"/>
                  </a:endParaRPr>
                </a:p>
              </p:txBody>
            </p:sp>
          </p:grpSp>
        </p:grpSp>
        <p:grpSp>
          <p:nvGrpSpPr>
            <p:cNvPr id="642" name="组合 85"/>
            <p:cNvGrpSpPr/>
            <p:nvPr/>
          </p:nvGrpSpPr>
          <p:grpSpPr>
            <a:xfrm>
              <a:off x="587160" y="6381720"/>
              <a:ext cx="1100160" cy="304560"/>
              <a:chOff x="587160" y="6381720"/>
              <a:chExt cx="1100160" cy="304560"/>
            </a:xfrm>
          </p:grpSpPr>
          <p:grpSp>
            <p:nvGrpSpPr>
              <p:cNvPr id="643" name="组合 86"/>
              <p:cNvGrpSpPr/>
              <p:nvPr/>
            </p:nvGrpSpPr>
            <p:grpSpPr>
              <a:xfrm>
                <a:off x="1171800" y="6431400"/>
                <a:ext cx="212760" cy="223560"/>
                <a:chOff x="1171800" y="6431400"/>
                <a:chExt cx="212760" cy="223560"/>
              </a:xfrm>
            </p:grpSpPr>
            <p:sp>
              <p:nvSpPr>
                <p:cNvPr id="644" name="Freeform 9"/>
                <p:cNvSpPr/>
                <p:nvPr/>
              </p:nvSpPr>
              <p:spPr>
                <a:xfrm>
                  <a:off x="1171800" y="6447960"/>
                  <a:ext cx="110520" cy="187920"/>
                </a:xfrm>
                <a:custGeom>
                  <a:avLst/>
                  <a:gdLst>
                    <a:gd name="textAreaLeft" fmla="*/ 0 w 110520"/>
                    <a:gd name="textAreaRight" fmla="*/ 110880 w 110520"/>
                    <a:gd name="textAreaTop" fmla="*/ 0 h 187920"/>
                    <a:gd name="textAreaBottom" fmla="*/ 188280 h 187920"/>
                  </a:gdLst>
                  <a:ahLst/>
                  <a:rect l="textAreaLeft" t="textAreaTop" r="textAreaRight" b="textAreaBottom"/>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645" name="Freeform 10"/>
                <p:cNvSpPr/>
                <p:nvPr/>
              </p:nvSpPr>
              <p:spPr>
                <a:xfrm>
                  <a:off x="1280880" y="6431400"/>
                  <a:ext cx="103680" cy="223560"/>
                </a:xfrm>
                <a:custGeom>
                  <a:avLst/>
                  <a:gdLst>
                    <a:gd name="textAreaLeft" fmla="*/ 0 w 103680"/>
                    <a:gd name="textAreaRight" fmla="*/ 104040 w 103680"/>
                    <a:gd name="textAreaTop" fmla="*/ 0 h 223560"/>
                    <a:gd name="textAreaBottom" fmla="*/ 223920 h 223560"/>
                  </a:gdLst>
                  <a:ahLst/>
                  <a:rect l="textAreaLeft" t="textAreaTop" r="textAreaRight" b="textAreaBottom"/>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646" name="组合 87"/>
              <p:cNvGrpSpPr/>
              <p:nvPr/>
            </p:nvGrpSpPr>
            <p:grpSpPr>
              <a:xfrm>
                <a:off x="587160" y="6381720"/>
                <a:ext cx="241200" cy="304560"/>
                <a:chOff x="587160" y="6381720"/>
                <a:chExt cx="241200" cy="304560"/>
              </a:xfrm>
            </p:grpSpPr>
            <p:sp>
              <p:nvSpPr>
                <p:cNvPr id="647" name="Freeform 13"/>
                <p:cNvSpPr/>
                <p:nvPr/>
              </p:nvSpPr>
              <p:spPr>
                <a:xfrm>
                  <a:off x="587160" y="6381720"/>
                  <a:ext cx="241200" cy="288000"/>
                </a:xfrm>
                <a:custGeom>
                  <a:avLst/>
                  <a:gdLst>
                    <a:gd name="textAreaLeft" fmla="*/ 0 w 241200"/>
                    <a:gd name="textAreaRight" fmla="*/ 241560 w 241200"/>
                    <a:gd name="textAreaTop" fmla="*/ 0 h 288000"/>
                    <a:gd name="textAreaBottom" fmla="*/ 288360 h 288000"/>
                  </a:gdLst>
                  <a:ahLst/>
                  <a:rect l="textAreaLeft" t="textAreaTop" r="textAreaRight" b="textAreaBottom"/>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648" name="Freeform 14"/>
                <p:cNvSpPr/>
                <p:nvPr/>
              </p:nvSpPr>
              <p:spPr>
                <a:xfrm>
                  <a:off x="653760" y="6606360"/>
                  <a:ext cx="29520" cy="79920"/>
                </a:xfrm>
                <a:custGeom>
                  <a:avLst/>
                  <a:gdLst>
                    <a:gd name="textAreaLeft" fmla="*/ 0 w 29520"/>
                    <a:gd name="textAreaRight" fmla="*/ 29880 w 29520"/>
                    <a:gd name="textAreaTop" fmla="*/ 0 h 79920"/>
                    <a:gd name="textAreaBottom" fmla="*/ 80280 h 79920"/>
                  </a:gdLst>
                  <a:ahLst/>
                  <a:rect l="textAreaLeft" t="textAreaTop" r="textAreaRight" b="textAreaBottom"/>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bg1"/>
                </a:solidFill>
                <a:ln w="0">
                  <a:noFill/>
                </a:ln>
              </p:spPr>
              <p:style>
                <a:lnRef idx="0"/>
                <a:fillRef idx="0"/>
                <a:effectRef idx="0"/>
                <a:fontRef idx="minor"/>
              </p:style>
              <p:txBody>
                <a:bodyPr numCol="1" spcCol="0" tIns="39960" bIns="3996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649" name="组合 88"/>
              <p:cNvGrpSpPr/>
              <p:nvPr/>
            </p:nvGrpSpPr>
            <p:grpSpPr>
              <a:xfrm>
                <a:off x="914400" y="6468840"/>
                <a:ext cx="161640" cy="139320"/>
                <a:chOff x="914400" y="6468840"/>
                <a:chExt cx="161640" cy="139320"/>
              </a:xfrm>
            </p:grpSpPr>
            <p:sp>
              <p:nvSpPr>
                <p:cNvPr id="650" name="Freeform 18"/>
                <p:cNvSpPr/>
                <p:nvPr/>
              </p:nvSpPr>
              <p:spPr>
                <a:xfrm>
                  <a:off x="968760" y="6468840"/>
                  <a:ext cx="107280" cy="139320"/>
                </a:xfrm>
                <a:custGeom>
                  <a:avLst/>
                  <a:gdLst>
                    <a:gd name="textAreaLeft" fmla="*/ 0 w 107280"/>
                    <a:gd name="textAreaRight" fmla="*/ 107640 w 107280"/>
                    <a:gd name="textAreaTop" fmla="*/ 0 h 139320"/>
                    <a:gd name="textAreaBottom" fmla="*/ 139680 h 139320"/>
                  </a:gdLst>
                  <a:ahLst/>
                  <a:rect l="textAreaLeft" t="textAreaTop" r="textAreaRight" b="textAreaBottom"/>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651" name="Freeform 19"/>
                <p:cNvSpPr/>
                <p:nvPr/>
              </p:nvSpPr>
              <p:spPr>
                <a:xfrm>
                  <a:off x="914400" y="6503760"/>
                  <a:ext cx="54000" cy="102960"/>
                </a:xfrm>
                <a:custGeom>
                  <a:avLst/>
                  <a:gdLst>
                    <a:gd name="textAreaLeft" fmla="*/ 0 w 54000"/>
                    <a:gd name="textAreaRight" fmla="*/ 54360 w 54000"/>
                    <a:gd name="textAreaTop" fmla="*/ 0 h 102960"/>
                    <a:gd name="textAreaBottom" fmla="*/ 103320 h 102960"/>
                  </a:gdLst>
                  <a:ahLst/>
                  <a:rect l="textAreaLeft" t="textAreaTop" r="textAreaRight" b="textAreaBottom"/>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652" name="Freeform 20"/>
                <p:cNvSpPr/>
                <p:nvPr/>
              </p:nvSpPr>
              <p:spPr>
                <a:xfrm>
                  <a:off x="946440" y="6470280"/>
                  <a:ext cx="50040" cy="31680"/>
                </a:xfrm>
                <a:custGeom>
                  <a:avLst/>
                  <a:gdLst>
                    <a:gd name="textAreaLeft" fmla="*/ 0 w 50040"/>
                    <a:gd name="textAreaRight" fmla="*/ 50400 w 50040"/>
                    <a:gd name="textAreaTop" fmla="*/ 0 h 31680"/>
                    <a:gd name="textAreaBottom" fmla="*/ 32040 h 31680"/>
                  </a:gdLst>
                  <a:ahLst/>
                  <a:rect l="textAreaLeft" t="textAreaTop" r="textAreaRight" b="textAreaBottom"/>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bg1"/>
                </a:solidFill>
                <a:ln w="0">
                  <a:noFill/>
                </a:ln>
              </p:spPr>
              <p:style>
                <a:lnRef idx="0"/>
                <a:fillRef idx="0"/>
                <a:effectRef idx="0"/>
                <a:fontRef idx="minor"/>
              </p:style>
              <p:txBody>
                <a:bodyPr numCol="1" spcCol="0" tIns="15840" bIns="1584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653" name="组合 89"/>
              <p:cNvGrpSpPr/>
              <p:nvPr/>
            </p:nvGrpSpPr>
            <p:grpSpPr>
              <a:xfrm>
                <a:off x="1501920" y="6443640"/>
                <a:ext cx="185400" cy="184680"/>
                <a:chOff x="1501920" y="6443640"/>
                <a:chExt cx="185400" cy="184680"/>
              </a:xfrm>
            </p:grpSpPr>
            <p:sp>
              <p:nvSpPr>
                <p:cNvPr id="654" name="Freeform 11"/>
                <p:cNvSpPr/>
                <p:nvPr/>
              </p:nvSpPr>
              <p:spPr>
                <a:xfrm>
                  <a:off x="1557720" y="6443640"/>
                  <a:ext cx="129600" cy="181440"/>
                </a:xfrm>
                <a:custGeom>
                  <a:avLst/>
                  <a:gdLst>
                    <a:gd name="textAreaLeft" fmla="*/ 0 w 129600"/>
                    <a:gd name="textAreaRight" fmla="*/ 129960 w 129600"/>
                    <a:gd name="textAreaTop" fmla="*/ 0 h 181440"/>
                    <a:gd name="textAreaBottom" fmla="*/ 181800 h 181440"/>
                  </a:gdLst>
                  <a:ahLst/>
                  <a:rect l="textAreaLeft" t="textAreaTop" r="textAreaRight" b="textAreaBottom"/>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655" name="Freeform 12"/>
                <p:cNvSpPr/>
                <p:nvPr/>
              </p:nvSpPr>
              <p:spPr>
                <a:xfrm>
                  <a:off x="1501920" y="6453360"/>
                  <a:ext cx="69480" cy="174960"/>
                </a:xfrm>
                <a:custGeom>
                  <a:avLst/>
                  <a:gdLst>
                    <a:gd name="textAreaLeft" fmla="*/ 0 w 69480"/>
                    <a:gd name="textAreaRight" fmla="*/ 69840 w 69480"/>
                    <a:gd name="textAreaTop" fmla="*/ 0 h 174960"/>
                    <a:gd name="textAreaBottom" fmla="*/ 175320 h 174960"/>
                  </a:gdLst>
                  <a:ahLst/>
                  <a:rect l="textAreaLeft" t="textAreaTop" r="textAreaRight" b="textAreaBottom"/>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grpSp>
      <p:sp>
        <p:nvSpPr>
          <p:cNvPr id="656"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uFillTx/>
                <a:latin typeface="微软雅黑"/>
              </a:rPr>
              <a:t>Click to edit the outline text format</a:t>
            </a:r>
            <a:endParaRPr b="0" lang="en-US" sz="2800" strike="noStrike" u="none">
              <a:solidFill>
                <a:schemeClr val="dk1"/>
              </a:solidFill>
              <a:uFillTx/>
              <a:latin typeface="微软雅黑"/>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uFillTx/>
                <a:latin typeface="微软雅黑"/>
              </a:rPr>
              <a:t>Second Outline Level</a:t>
            </a:r>
            <a:endParaRPr b="0" lang="en-US" sz="2000" strike="noStrike" u="none">
              <a:solidFill>
                <a:schemeClr val="dk1"/>
              </a:solidFill>
              <a:uFillTx/>
              <a:latin typeface="微软雅黑"/>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uFillTx/>
                <a:latin typeface="微软雅黑"/>
              </a:rPr>
              <a:t>Third Outline Level</a:t>
            </a:r>
            <a:endParaRPr b="0" lang="en-US" sz="1800" strike="noStrike" u="none">
              <a:solidFill>
                <a:schemeClr val="dk1"/>
              </a:solidFill>
              <a:uFillTx/>
              <a:latin typeface="微软雅黑"/>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uFillTx/>
                <a:latin typeface="微软雅黑"/>
              </a:rPr>
              <a:t>Fourth Outline Level</a:t>
            </a:r>
            <a:endParaRPr b="0" lang="en-US" sz="1800" strike="noStrike" u="none">
              <a:solidFill>
                <a:schemeClr val="dk1"/>
              </a:solidFill>
              <a:uFillTx/>
              <a:latin typeface="微软雅黑"/>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微软雅黑"/>
              </a:rPr>
              <a:t>Fifth Outline Level</a:t>
            </a:r>
            <a:endParaRPr b="0" lang="en-US" sz="2000" strike="noStrike" u="none">
              <a:solidFill>
                <a:schemeClr val="dk1"/>
              </a:solidFill>
              <a:uFillTx/>
              <a:latin typeface="微软雅黑"/>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微软雅黑"/>
              </a:rPr>
              <a:t>Sixth Outline Level</a:t>
            </a:r>
            <a:endParaRPr b="0" lang="en-US" sz="2000" strike="noStrike" u="none">
              <a:solidFill>
                <a:schemeClr val="dk1"/>
              </a:solidFill>
              <a:uFillTx/>
              <a:latin typeface="微软雅黑"/>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微软雅黑"/>
              </a:rPr>
              <a:t>Seventh Outline Level</a:t>
            </a:r>
            <a:endParaRPr b="0" lang="en-US" sz="2000" strike="noStrike" u="none">
              <a:solidFill>
                <a:schemeClr val="dk1"/>
              </a:solidFill>
              <a:uFillTx/>
              <a:latin typeface="微软雅黑"/>
            </a:endParaRPr>
          </a:p>
        </p:txBody>
      </p:sp>
    </p:spTree>
  </p:cSld>
  <p:clrMap bg1="lt1" tx1="dk1" bg2="lt2" tx2="dk2" accent1="accent1" accent2="accent2" accent3="accent3" accent4="accent4" accent5="accent5" accent6="accent6" hlink="hlink" folHlink="folHlink"/>
  <p:sldLayoutIdLst>
    <p:sldLayoutId id="2147483713" r:id="rId3"/>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57" name="矩形 23"/>
          <p:cNvSpPr/>
          <p:nvPr/>
        </p:nvSpPr>
        <p:spPr>
          <a:xfrm>
            <a:off x="11155320" y="6188040"/>
            <a:ext cx="712800" cy="669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sp>
        <p:nvSpPr>
          <p:cNvPr id="658" name="矩形 4"/>
          <p:cNvSpPr/>
          <p:nvPr/>
        </p:nvSpPr>
        <p:spPr>
          <a:xfrm>
            <a:off x="318600" y="6188040"/>
            <a:ext cx="10843920" cy="66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sp>
        <p:nvSpPr>
          <p:cNvPr id="659" name="文本框 5"/>
          <p:cNvSpPr/>
          <p:nvPr/>
        </p:nvSpPr>
        <p:spPr>
          <a:xfrm>
            <a:off x="11236680" y="6338520"/>
            <a:ext cx="550440" cy="36504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pPr>
            <a:fld id="{6D6C53B4-61E2-46A2-9DD6-E1E48E04B6D7}" type="slidenum">
              <a:rPr b="0" lang="en-US" sz="1600" strike="noStrike" u="none">
                <a:solidFill>
                  <a:srgbClr val="f2f2f2"/>
                </a:solidFill>
                <a:uFillTx/>
                <a:latin typeface="微软雅黑"/>
                <a:ea typeface="微软雅黑"/>
              </a:rPr>
              <a:t>1</a:t>
            </a:fld>
            <a:endParaRPr b="0" lang="en-US" sz="1600" strike="noStrike" u="none">
              <a:solidFill>
                <a:srgbClr val="000000"/>
              </a:solidFill>
              <a:uFillTx/>
              <a:latin typeface="Arial"/>
            </a:endParaRPr>
          </a:p>
        </p:txBody>
      </p:sp>
      <p:cxnSp>
        <p:nvCxnSpPr>
          <p:cNvPr id="660" name="直接连接符 57"/>
          <p:cNvCxnSpPr/>
          <p:nvPr/>
        </p:nvCxnSpPr>
        <p:spPr>
          <a:xfrm>
            <a:off x="11155320" y="6188040"/>
            <a:ext cx="360" cy="665640"/>
          </a:xfrm>
          <a:prstGeom prst="straightConnector1">
            <a:avLst/>
          </a:prstGeom>
          <a:ln w="12700">
            <a:solidFill>
              <a:srgbClr val="ffffff"/>
            </a:solidFill>
          </a:ln>
        </p:spPr>
      </p:cxnSp>
      <p:pic>
        <p:nvPicPr>
          <p:cNvPr id="661" name="图片 14" descr=""/>
          <p:cNvPicPr/>
          <p:nvPr/>
        </p:nvPicPr>
        <p:blipFill>
          <a:blip r:embed="rId2"/>
          <a:stretch/>
        </p:blipFill>
        <p:spPr>
          <a:xfrm>
            <a:off x="409680" y="6269040"/>
            <a:ext cx="1817280" cy="507600"/>
          </a:xfrm>
          <a:prstGeom prst="rect">
            <a:avLst/>
          </a:prstGeom>
          <a:noFill/>
          <a:ln w="0">
            <a:noFill/>
          </a:ln>
        </p:spPr>
      </p:pic>
      <p:sp>
        <p:nvSpPr>
          <p:cNvPr id="662" name="PlaceHolder 1"/>
          <p:cNvSpPr>
            <a:spLocks noGrp="1"/>
          </p:cNvSpPr>
          <p:nvPr>
            <p:ph type="title"/>
          </p:nvPr>
        </p:nvSpPr>
        <p:spPr>
          <a:xfrm>
            <a:off x="1767600" y="3020040"/>
            <a:ext cx="8643600" cy="695160"/>
          </a:xfrm>
          <a:prstGeom prst="rect">
            <a:avLst/>
          </a:prstGeom>
          <a:noFill/>
          <a:ln w="0">
            <a:noFill/>
          </a:ln>
        </p:spPr>
        <p:txBody>
          <a:bodyPr numCol="1" spcCol="0" lIns="91440" rIns="91440" tIns="45720" bIns="45720" anchor="ctr">
            <a:noAutofit/>
          </a:bodyPr>
          <a:p>
            <a:pPr indent="0" algn="ctr">
              <a:lnSpc>
                <a:spcPct val="90000"/>
              </a:lnSpc>
              <a:buNone/>
            </a:pPr>
            <a:r>
              <a:rPr b="1" lang="zh-CN" sz="4400" strike="noStrike" u="none">
                <a:solidFill>
                  <a:srgbClr val="006c39"/>
                </a:solidFill>
                <a:uFillTx/>
                <a:latin typeface="微软雅黑"/>
                <a:ea typeface="微软雅黑"/>
              </a:rPr>
              <a:t>单击此处编辑母版标题样式</a:t>
            </a:r>
            <a:endParaRPr b="0" lang="en-US" sz="4400" strike="noStrike" u="none">
              <a:solidFill>
                <a:schemeClr val="dk1"/>
              </a:solidFill>
              <a:uFillTx/>
              <a:latin typeface="Century Gothic"/>
            </a:endParaRPr>
          </a:p>
        </p:txBody>
      </p:sp>
    </p:spTree>
  </p:cSld>
  <p:clrMap bg1="lt1" tx1="dk1" bg2="lt2" tx2="dk2" accent1="accent1" accent2="accent2" accent3="accent3" accent4="accent4" accent5="accent5" accent6="accent6" hlink="hlink" folHlink="folHlink"/>
  <p:sldLayoutIdLst>
    <p:sldLayoutId id="2147483715" r:id="rId3"/>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cxnSp>
        <p:nvCxnSpPr>
          <p:cNvPr id="663" name="直接连接符 1"/>
          <p:cNvCxnSpPr/>
          <p:nvPr/>
        </p:nvCxnSpPr>
        <p:spPr>
          <a:xfrm>
            <a:off x="10185120" y="862920"/>
            <a:ext cx="1683720" cy="360"/>
          </a:xfrm>
          <a:prstGeom prst="straightConnector1">
            <a:avLst/>
          </a:prstGeom>
          <a:ln w="28575">
            <a:solidFill>
              <a:srgbClr val="006c39"/>
            </a:solidFill>
          </a:ln>
        </p:spPr>
      </p:cxnSp>
      <p:sp>
        <p:nvSpPr>
          <p:cNvPr id="664" name="矩形 23"/>
          <p:cNvSpPr/>
          <p:nvPr/>
        </p:nvSpPr>
        <p:spPr>
          <a:xfrm>
            <a:off x="11155320" y="6188040"/>
            <a:ext cx="712800" cy="669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sp>
        <p:nvSpPr>
          <p:cNvPr id="665" name="文本框 5"/>
          <p:cNvSpPr/>
          <p:nvPr/>
        </p:nvSpPr>
        <p:spPr>
          <a:xfrm>
            <a:off x="11233080" y="6340680"/>
            <a:ext cx="550440" cy="36504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pPr>
            <a:fld id="{3EDB9979-1249-4AAC-BD7B-33D7B768C6C8}" type="slidenum">
              <a:rPr b="0" lang="en-US" sz="1600" strike="noStrike" u="none">
                <a:solidFill>
                  <a:srgbClr val="f2f2f2"/>
                </a:solidFill>
                <a:uFillTx/>
                <a:latin typeface="微软雅黑"/>
                <a:ea typeface="微软雅黑"/>
              </a:rPr>
              <a:t>1</a:t>
            </a:fld>
            <a:endParaRPr b="0" lang="en-US" sz="1600" strike="noStrike" u="none">
              <a:solidFill>
                <a:srgbClr val="000000"/>
              </a:solidFill>
              <a:uFillTx/>
              <a:latin typeface="Arial"/>
            </a:endParaRPr>
          </a:p>
        </p:txBody>
      </p:sp>
      <p:cxnSp>
        <p:nvCxnSpPr>
          <p:cNvPr id="666" name="直接连接符 57"/>
          <p:cNvCxnSpPr/>
          <p:nvPr/>
        </p:nvCxnSpPr>
        <p:spPr>
          <a:xfrm>
            <a:off x="11155320" y="6188040"/>
            <a:ext cx="360" cy="665640"/>
          </a:xfrm>
          <a:prstGeom prst="straightConnector1">
            <a:avLst/>
          </a:prstGeom>
          <a:ln w="12700">
            <a:solidFill>
              <a:srgbClr val="ffffff"/>
            </a:solidFill>
          </a:ln>
        </p:spPr>
      </p:cxnSp>
      <p:pic>
        <p:nvPicPr>
          <p:cNvPr id="667" name="图片 13" descr=""/>
          <p:cNvPicPr/>
          <p:nvPr/>
        </p:nvPicPr>
        <p:blipFill>
          <a:blip r:embed="rId2"/>
          <a:stretch/>
        </p:blipFill>
        <p:spPr>
          <a:xfrm>
            <a:off x="10101600" y="214200"/>
            <a:ext cx="1864080" cy="69012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717" r:id="rId3"/>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68" name="PlaceHolder 1"/>
          <p:cNvSpPr>
            <a:spLocks noGrp="1"/>
          </p:cNvSpPr>
          <p:nvPr>
            <p:ph type="title"/>
          </p:nvPr>
        </p:nvSpPr>
        <p:spPr>
          <a:xfrm>
            <a:off x="749880" y="250920"/>
            <a:ext cx="8643600" cy="475920"/>
          </a:xfrm>
          <a:prstGeom prst="rect">
            <a:avLst/>
          </a:prstGeom>
          <a:noFill/>
          <a:ln w="0">
            <a:noFill/>
          </a:ln>
        </p:spPr>
        <p:txBody>
          <a:bodyPr numCol="1" spcCol="0" lIns="91440" rIns="91440" tIns="45720" bIns="45720" anchor="ctr">
            <a:noAutofit/>
          </a:bodyPr>
          <a:p>
            <a:pPr indent="0">
              <a:lnSpc>
                <a:spcPct val="90000"/>
              </a:lnSpc>
              <a:buNone/>
            </a:pPr>
            <a:r>
              <a:rPr b="1" lang="zh-CN" sz="2800" strike="noStrike" u="none">
                <a:solidFill>
                  <a:schemeClr val="dk1"/>
                </a:solidFill>
                <a:uFillTx/>
                <a:latin typeface="微软雅黑"/>
                <a:ea typeface="微软雅黑"/>
              </a:rPr>
              <a:t>单击此处编辑母版标题样式</a:t>
            </a:r>
            <a:endParaRPr b="0" lang="en-US" sz="2800" strike="noStrike" u="none">
              <a:solidFill>
                <a:schemeClr val="dk1"/>
              </a:solidFill>
              <a:uFillTx/>
              <a:latin typeface="Century Gothic"/>
            </a:endParaRPr>
          </a:p>
        </p:txBody>
      </p:sp>
      <p:sp>
        <p:nvSpPr>
          <p:cNvPr id="669" name="文本框 5"/>
          <p:cNvSpPr/>
          <p:nvPr/>
        </p:nvSpPr>
        <p:spPr>
          <a:xfrm>
            <a:off x="11233080" y="6340680"/>
            <a:ext cx="550440" cy="36504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pPr>
            <a:fld id="{F5E07F17-184A-471B-8CE2-DE75EB62BEF2}" type="slidenum">
              <a:rPr b="0" lang="en-US" sz="1600" strike="noStrike" u="none">
                <a:solidFill>
                  <a:schemeClr val="accent3"/>
                </a:solidFill>
                <a:uFillTx/>
                <a:latin typeface="微软雅黑"/>
                <a:ea typeface="微软雅黑"/>
              </a:rPr>
              <a:t>1</a:t>
            </a:fld>
            <a:endParaRPr b="0" lang="en-US" sz="1600" strike="noStrike" u="none">
              <a:solidFill>
                <a:srgbClr val="000000"/>
              </a:solidFill>
              <a:uFillTx/>
              <a:latin typeface="Arial"/>
            </a:endParaRPr>
          </a:p>
        </p:txBody>
      </p:sp>
      <p:pic>
        <p:nvPicPr>
          <p:cNvPr id="670" name="图片 56" descr=""/>
          <p:cNvPicPr/>
          <p:nvPr/>
        </p:nvPicPr>
        <p:blipFill>
          <a:blip r:embed="rId2"/>
          <a:srcRect l="-363" t="0" r="0" b="0"/>
          <a:stretch/>
        </p:blipFill>
        <p:spPr>
          <a:xfrm>
            <a:off x="11282400" y="252000"/>
            <a:ext cx="432720" cy="432720"/>
          </a:xfrm>
          <a:prstGeom prst="rect">
            <a:avLst/>
          </a:prstGeom>
          <a:noFill/>
          <a:ln w="0">
            <a:noFill/>
          </a:ln>
        </p:spPr>
      </p:pic>
      <p:cxnSp>
        <p:nvCxnSpPr>
          <p:cNvPr id="671" name="直接连接符 86"/>
          <p:cNvCxnSpPr/>
          <p:nvPr/>
        </p:nvCxnSpPr>
        <p:spPr>
          <a:xfrm>
            <a:off x="442800" y="821520"/>
            <a:ext cx="11306520" cy="360"/>
          </a:xfrm>
          <a:prstGeom prst="straightConnector1">
            <a:avLst/>
          </a:prstGeom>
          <a:ln>
            <a:solidFill>
              <a:srgbClr val="ffffff">
                <a:lumMod val="75000"/>
              </a:srgbClr>
            </a:solidFill>
          </a:ln>
        </p:spPr>
      </p:cxnSp>
      <p:cxnSp>
        <p:nvCxnSpPr>
          <p:cNvPr id="672" name="直接连接符 89"/>
          <p:cNvCxnSpPr/>
          <p:nvPr/>
        </p:nvCxnSpPr>
        <p:spPr>
          <a:xfrm>
            <a:off x="442800" y="6264000"/>
            <a:ext cx="11306520" cy="360"/>
          </a:xfrm>
          <a:prstGeom prst="straightConnector1">
            <a:avLst/>
          </a:prstGeom>
          <a:ln>
            <a:solidFill>
              <a:srgbClr val="ffffff">
                <a:lumMod val="75000"/>
              </a:srgbClr>
            </a:solidFill>
          </a:ln>
        </p:spPr>
      </p:cxnSp>
      <p:grpSp>
        <p:nvGrpSpPr>
          <p:cNvPr id="673" name="组合 3"/>
          <p:cNvGrpSpPr/>
          <p:nvPr/>
        </p:nvGrpSpPr>
        <p:grpSpPr>
          <a:xfrm>
            <a:off x="-511560" y="254160"/>
            <a:ext cx="1220760" cy="438120"/>
            <a:chOff x="-511560" y="254160"/>
            <a:chExt cx="1220760" cy="438120"/>
          </a:xfrm>
        </p:grpSpPr>
        <p:sp>
          <p:nvSpPr>
            <p:cNvPr id="674" name="梯形 57"/>
            <p:cNvSpPr/>
            <p:nvPr/>
          </p:nvSpPr>
          <p:spPr>
            <a:xfrm rot="16200000">
              <a:off x="-88920" y="-168480"/>
              <a:ext cx="375480" cy="1220760"/>
            </a:xfrm>
            <a:prstGeom prst="trapezoid">
              <a:avLst>
                <a:gd name="adj" fmla="val 7230"/>
              </a:avLst>
            </a:prstGeom>
            <a:gradFill rotWithShape="0">
              <a:gsLst>
                <a:gs pos="0">
                  <a:srgbClr val="006c39">
                    <a:alpha val="0"/>
                  </a:srgbClr>
                </a:gs>
                <a:gs pos="100000">
                  <a:srgbClr val="006c39"/>
                </a:gs>
              </a:gsLst>
              <a:lin ang="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sp>
          <p:nvSpPr>
            <p:cNvPr id="675" name="梯形 58"/>
            <p:cNvSpPr/>
            <p:nvPr/>
          </p:nvSpPr>
          <p:spPr>
            <a:xfrm rot="16200000">
              <a:off x="-61200" y="18360"/>
              <a:ext cx="266760" cy="1058040"/>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sp>
          <p:nvSpPr>
            <p:cNvPr id="676" name="梯形 59"/>
            <p:cNvSpPr/>
            <p:nvPr/>
          </p:nvSpPr>
          <p:spPr>
            <a:xfrm rot="16200000">
              <a:off x="-77040" y="29880"/>
              <a:ext cx="266760" cy="1058040"/>
            </a:xfrm>
            <a:prstGeom prst="trapezoid">
              <a:avLst>
                <a:gd name="adj" fmla="val 7230"/>
              </a:avLst>
            </a:prstGeom>
            <a:gradFill rotWithShape="0">
              <a:gsLst>
                <a:gs pos="0">
                  <a:srgbClr val="a13f0b">
                    <a:alpha val="0"/>
                  </a:srgbClr>
                </a:gs>
                <a:gs pos="100000">
                  <a:srgbClr val="a13f0b"/>
                </a:gs>
              </a:gsLst>
              <a:lin ang="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grpSp>
      <p:grpSp>
        <p:nvGrpSpPr>
          <p:cNvPr id="677" name="组合 60"/>
          <p:cNvGrpSpPr/>
          <p:nvPr/>
        </p:nvGrpSpPr>
        <p:grpSpPr>
          <a:xfrm>
            <a:off x="587160" y="6381720"/>
            <a:ext cx="2479320" cy="304560"/>
            <a:chOff x="587160" y="6381720"/>
            <a:chExt cx="2479320" cy="304560"/>
          </a:xfrm>
        </p:grpSpPr>
        <p:grpSp>
          <p:nvGrpSpPr>
            <p:cNvPr id="678" name="组合 61"/>
            <p:cNvGrpSpPr/>
            <p:nvPr/>
          </p:nvGrpSpPr>
          <p:grpSpPr>
            <a:xfrm>
              <a:off x="2014200" y="6385320"/>
              <a:ext cx="1052280" cy="298080"/>
              <a:chOff x="2014200" y="6385320"/>
              <a:chExt cx="1052280" cy="298080"/>
            </a:xfrm>
          </p:grpSpPr>
          <p:sp>
            <p:nvSpPr>
              <p:cNvPr id="679" name="Freeform 5"/>
              <p:cNvSpPr/>
              <p:nvPr/>
            </p:nvSpPr>
            <p:spPr>
              <a:xfrm>
                <a:off x="2595600" y="6404040"/>
                <a:ext cx="234720" cy="264960"/>
              </a:xfrm>
              <a:custGeom>
                <a:avLst/>
                <a:gdLst>
                  <a:gd name="textAreaLeft" fmla="*/ 0 w 234720"/>
                  <a:gd name="textAreaRight" fmla="*/ 235080 w 234720"/>
                  <a:gd name="textAreaTop" fmla="*/ 0 h 264960"/>
                  <a:gd name="textAreaBottom" fmla="*/ 265320 h 264960"/>
                </a:gdLst>
                <a:ahLst/>
                <a:rect l="textAreaLeft" t="textAreaTop" r="textAreaRight" b="textAreaBottom"/>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680" name="Freeform 6"/>
              <p:cNvSpPr/>
              <p:nvPr/>
            </p:nvSpPr>
            <p:spPr>
              <a:xfrm>
                <a:off x="2931480" y="6444720"/>
                <a:ext cx="135000" cy="203400"/>
              </a:xfrm>
              <a:custGeom>
                <a:avLst/>
                <a:gdLst>
                  <a:gd name="textAreaLeft" fmla="*/ 0 w 135000"/>
                  <a:gd name="textAreaRight" fmla="*/ 135360 w 135000"/>
                  <a:gd name="textAreaTop" fmla="*/ 0 h 203400"/>
                  <a:gd name="textAreaBottom" fmla="*/ 203760 h 203400"/>
                </a:gdLst>
                <a:ahLst/>
                <a:rect l="textAreaLeft" t="textAreaTop" r="textAreaRight" b="textAreaBottom"/>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nvGrpSpPr>
              <p:cNvPr id="681" name="组合 78"/>
              <p:cNvGrpSpPr/>
              <p:nvPr/>
            </p:nvGrpSpPr>
            <p:grpSpPr>
              <a:xfrm>
                <a:off x="2014200" y="6385320"/>
                <a:ext cx="240480" cy="298080"/>
                <a:chOff x="2014200" y="6385320"/>
                <a:chExt cx="240480" cy="298080"/>
              </a:xfrm>
            </p:grpSpPr>
            <p:sp>
              <p:nvSpPr>
                <p:cNvPr id="682" name="Freeform 7"/>
                <p:cNvSpPr/>
                <p:nvPr/>
              </p:nvSpPr>
              <p:spPr>
                <a:xfrm>
                  <a:off x="2014200" y="6385320"/>
                  <a:ext cx="240480" cy="195840"/>
                </a:xfrm>
                <a:custGeom>
                  <a:avLst/>
                  <a:gdLst>
                    <a:gd name="textAreaLeft" fmla="*/ 0 w 240480"/>
                    <a:gd name="textAreaRight" fmla="*/ 240840 w 240480"/>
                    <a:gd name="textAreaTop" fmla="*/ 0 h 195840"/>
                    <a:gd name="textAreaBottom" fmla="*/ 196200 h 195840"/>
                  </a:gdLst>
                  <a:ahLst/>
                  <a:rect l="textAreaLeft" t="textAreaTop" r="textAreaRight" b="textAreaBottom"/>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683" name="Freeform 8"/>
                <p:cNvSpPr/>
                <p:nvPr/>
              </p:nvSpPr>
              <p:spPr>
                <a:xfrm>
                  <a:off x="2065320" y="6504480"/>
                  <a:ext cx="149760" cy="178920"/>
                </a:xfrm>
                <a:custGeom>
                  <a:avLst/>
                  <a:gdLst>
                    <a:gd name="textAreaLeft" fmla="*/ 0 w 149760"/>
                    <a:gd name="textAreaRight" fmla="*/ 150120 w 149760"/>
                    <a:gd name="textAreaTop" fmla="*/ 0 h 178920"/>
                    <a:gd name="textAreaBottom" fmla="*/ 179280 h 178920"/>
                  </a:gdLst>
                  <a:ahLst/>
                  <a:rect l="textAreaLeft" t="textAreaTop" r="textAreaRight" b="textAreaBottom"/>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684" name="组合 79"/>
              <p:cNvGrpSpPr/>
              <p:nvPr/>
            </p:nvGrpSpPr>
            <p:grpSpPr>
              <a:xfrm>
                <a:off x="2349720" y="6467040"/>
                <a:ext cx="145440" cy="155520"/>
                <a:chOff x="2349720" y="6467040"/>
                <a:chExt cx="145440" cy="155520"/>
              </a:xfrm>
            </p:grpSpPr>
            <p:sp>
              <p:nvSpPr>
                <p:cNvPr id="685" name="Freeform 15"/>
                <p:cNvSpPr/>
                <p:nvPr/>
              </p:nvSpPr>
              <p:spPr>
                <a:xfrm>
                  <a:off x="2349720" y="6501600"/>
                  <a:ext cx="66960" cy="107640"/>
                </a:xfrm>
                <a:custGeom>
                  <a:avLst/>
                  <a:gdLst>
                    <a:gd name="textAreaLeft" fmla="*/ 0 w 66960"/>
                    <a:gd name="textAreaRight" fmla="*/ 67320 w 66960"/>
                    <a:gd name="textAreaTop" fmla="*/ 0 h 107640"/>
                    <a:gd name="textAreaBottom" fmla="*/ 108000 h 107640"/>
                  </a:gdLst>
                  <a:ahLst/>
                  <a:rect l="textAreaLeft" t="textAreaTop" r="textAreaRight" b="textAreaBottom"/>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686" name="Freeform 16"/>
                <p:cNvSpPr/>
                <p:nvPr/>
              </p:nvSpPr>
              <p:spPr>
                <a:xfrm>
                  <a:off x="2422080" y="6470640"/>
                  <a:ext cx="73080" cy="151920"/>
                </a:xfrm>
                <a:custGeom>
                  <a:avLst/>
                  <a:gdLst>
                    <a:gd name="textAreaLeft" fmla="*/ 0 w 73080"/>
                    <a:gd name="textAreaRight" fmla="*/ 73440 w 73080"/>
                    <a:gd name="textAreaTop" fmla="*/ 0 h 151920"/>
                    <a:gd name="textAreaBottom" fmla="*/ 152280 h 151920"/>
                  </a:gdLst>
                  <a:ahLst/>
                  <a:rect l="textAreaLeft" t="textAreaTop" r="textAreaRight" b="textAreaBottom"/>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687" name="Freeform 17"/>
                <p:cNvSpPr/>
                <p:nvPr/>
              </p:nvSpPr>
              <p:spPr>
                <a:xfrm>
                  <a:off x="2387880" y="6467040"/>
                  <a:ext cx="47880" cy="27720"/>
                </a:xfrm>
                <a:custGeom>
                  <a:avLst/>
                  <a:gdLst>
                    <a:gd name="textAreaLeft" fmla="*/ 0 w 47880"/>
                    <a:gd name="textAreaRight" fmla="*/ 48240 w 47880"/>
                    <a:gd name="textAreaTop" fmla="*/ 0 h 27720"/>
                    <a:gd name="textAreaBottom" fmla="*/ 28080 h 27720"/>
                  </a:gdLst>
                  <a:ahLst/>
                  <a:rect l="textAreaLeft" t="textAreaTop" r="textAreaRight" b="textAreaBottom"/>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accent3"/>
                </a:solidFill>
                <a:ln w="0">
                  <a:noFill/>
                </a:ln>
              </p:spPr>
              <p:style>
                <a:lnRef idx="0"/>
                <a:fillRef idx="0"/>
                <a:effectRef idx="0"/>
                <a:fontRef idx="minor"/>
              </p:style>
              <p:txBody>
                <a:bodyPr numCol="1" spcCol="0" tIns="14040" bIns="14040" anchor="t">
                  <a:noAutofit/>
                </a:bodyPr>
                <a:p>
                  <a:pPr>
                    <a:lnSpc>
                      <a:spcPct val="100000"/>
                    </a:lnSpc>
                  </a:pPr>
                  <a:endParaRPr b="0" lang="en-US" sz="1800" strike="noStrike" u="none">
                    <a:solidFill>
                      <a:schemeClr val="dk1"/>
                    </a:solidFill>
                    <a:uFillTx/>
                    <a:latin typeface="Century Gothic"/>
                    <a:ea typeface="微软雅黑"/>
                  </a:endParaRPr>
                </a:p>
              </p:txBody>
            </p:sp>
          </p:grpSp>
        </p:grpSp>
        <p:grpSp>
          <p:nvGrpSpPr>
            <p:cNvPr id="688" name="组合 62"/>
            <p:cNvGrpSpPr/>
            <p:nvPr/>
          </p:nvGrpSpPr>
          <p:grpSpPr>
            <a:xfrm>
              <a:off x="587160" y="6381720"/>
              <a:ext cx="1100160" cy="304560"/>
              <a:chOff x="587160" y="6381720"/>
              <a:chExt cx="1100160" cy="304560"/>
            </a:xfrm>
          </p:grpSpPr>
          <p:grpSp>
            <p:nvGrpSpPr>
              <p:cNvPr id="689" name="组合 63"/>
              <p:cNvGrpSpPr/>
              <p:nvPr/>
            </p:nvGrpSpPr>
            <p:grpSpPr>
              <a:xfrm>
                <a:off x="1171800" y="6431400"/>
                <a:ext cx="212760" cy="223560"/>
                <a:chOff x="1171800" y="6431400"/>
                <a:chExt cx="212760" cy="223560"/>
              </a:xfrm>
            </p:grpSpPr>
            <p:sp>
              <p:nvSpPr>
                <p:cNvPr id="690" name="Freeform 9"/>
                <p:cNvSpPr/>
                <p:nvPr/>
              </p:nvSpPr>
              <p:spPr>
                <a:xfrm>
                  <a:off x="1171800" y="6447960"/>
                  <a:ext cx="110520" cy="187920"/>
                </a:xfrm>
                <a:custGeom>
                  <a:avLst/>
                  <a:gdLst>
                    <a:gd name="textAreaLeft" fmla="*/ 0 w 110520"/>
                    <a:gd name="textAreaRight" fmla="*/ 110880 w 110520"/>
                    <a:gd name="textAreaTop" fmla="*/ 0 h 187920"/>
                    <a:gd name="textAreaBottom" fmla="*/ 188280 h 187920"/>
                  </a:gdLst>
                  <a:ahLst/>
                  <a:rect l="textAreaLeft" t="textAreaTop" r="textAreaRight" b="textAreaBottom"/>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691" name="Freeform 10"/>
                <p:cNvSpPr/>
                <p:nvPr/>
              </p:nvSpPr>
              <p:spPr>
                <a:xfrm>
                  <a:off x="1280880" y="6431400"/>
                  <a:ext cx="103680" cy="223560"/>
                </a:xfrm>
                <a:custGeom>
                  <a:avLst/>
                  <a:gdLst>
                    <a:gd name="textAreaLeft" fmla="*/ 0 w 103680"/>
                    <a:gd name="textAreaRight" fmla="*/ 104040 w 103680"/>
                    <a:gd name="textAreaTop" fmla="*/ 0 h 223560"/>
                    <a:gd name="textAreaBottom" fmla="*/ 223920 h 223560"/>
                  </a:gdLst>
                  <a:ahLst/>
                  <a:rect l="textAreaLeft" t="textAreaTop" r="textAreaRight" b="textAreaBottom"/>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692" name="组合 64"/>
              <p:cNvGrpSpPr/>
              <p:nvPr/>
            </p:nvGrpSpPr>
            <p:grpSpPr>
              <a:xfrm>
                <a:off x="587160" y="6381720"/>
                <a:ext cx="241200" cy="304560"/>
                <a:chOff x="587160" y="6381720"/>
                <a:chExt cx="241200" cy="304560"/>
              </a:xfrm>
            </p:grpSpPr>
            <p:sp>
              <p:nvSpPr>
                <p:cNvPr id="693" name="Freeform 13"/>
                <p:cNvSpPr/>
                <p:nvPr/>
              </p:nvSpPr>
              <p:spPr>
                <a:xfrm>
                  <a:off x="587160" y="6381720"/>
                  <a:ext cx="241200" cy="288000"/>
                </a:xfrm>
                <a:custGeom>
                  <a:avLst/>
                  <a:gdLst>
                    <a:gd name="textAreaLeft" fmla="*/ 0 w 241200"/>
                    <a:gd name="textAreaRight" fmla="*/ 241560 w 241200"/>
                    <a:gd name="textAreaTop" fmla="*/ 0 h 288000"/>
                    <a:gd name="textAreaBottom" fmla="*/ 288360 h 288000"/>
                  </a:gdLst>
                  <a:ahLst/>
                  <a:rect l="textAreaLeft" t="textAreaTop" r="textAreaRight" b="textAreaBottom"/>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694" name="Freeform 14"/>
                <p:cNvSpPr/>
                <p:nvPr/>
              </p:nvSpPr>
              <p:spPr>
                <a:xfrm>
                  <a:off x="653760" y="6606360"/>
                  <a:ext cx="29520" cy="79920"/>
                </a:xfrm>
                <a:custGeom>
                  <a:avLst/>
                  <a:gdLst>
                    <a:gd name="textAreaLeft" fmla="*/ 0 w 29520"/>
                    <a:gd name="textAreaRight" fmla="*/ 29880 w 29520"/>
                    <a:gd name="textAreaTop" fmla="*/ 0 h 79920"/>
                    <a:gd name="textAreaBottom" fmla="*/ 80280 h 79920"/>
                  </a:gdLst>
                  <a:ahLst/>
                  <a:rect l="textAreaLeft" t="textAreaTop" r="textAreaRight" b="textAreaBottom"/>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accent3"/>
                </a:solidFill>
                <a:ln w="0">
                  <a:noFill/>
                </a:ln>
              </p:spPr>
              <p:style>
                <a:lnRef idx="0"/>
                <a:fillRef idx="0"/>
                <a:effectRef idx="0"/>
                <a:fontRef idx="minor"/>
              </p:style>
              <p:txBody>
                <a:bodyPr numCol="1" spcCol="0" tIns="39960" bIns="3996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695" name="组合 65"/>
              <p:cNvGrpSpPr/>
              <p:nvPr/>
            </p:nvGrpSpPr>
            <p:grpSpPr>
              <a:xfrm>
                <a:off x="914400" y="6468840"/>
                <a:ext cx="161640" cy="139320"/>
                <a:chOff x="914400" y="6468840"/>
                <a:chExt cx="161640" cy="139320"/>
              </a:xfrm>
            </p:grpSpPr>
            <p:sp>
              <p:nvSpPr>
                <p:cNvPr id="696" name="Freeform 18"/>
                <p:cNvSpPr/>
                <p:nvPr/>
              </p:nvSpPr>
              <p:spPr>
                <a:xfrm>
                  <a:off x="968760" y="6468840"/>
                  <a:ext cx="107280" cy="139320"/>
                </a:xfrm>
                <a:custGeom>
                  <a:avLst/>
                  <a:gdLst>
                    <a:gd name="textAreaLeft" fmla="*/ 0 w 107280"/>
                    <a:gd name="textAreaRight" fmla="*/ 107640 w 107280"/>
                    <a:gd name="textAreaTop" fmla="*/ 0 h 139320"/>
                    <a:gd name="textAreaBottom" fmla="*/ 139680 h 139320"/>
                  </a:gdLst>
                  <a:ahLst/>
                  <a:rect l="textAreaLeft" t="textAreaTop" r="textAreaRight" b="textAreaBottom"/>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697" name="Freeform 19"/>
                <p:cNvSpPr/>
                <p:nvPr/>
              </p:nvSpPr>
              <p:spPr>
                <a:xfrm>
                  <a:off x="914400" y="6503760"/>
                  <a:ext cx="54000" cy="102960"/>
                </a:xfrm>
                <a:custGeom>
                  <a:avLst/>
                  <a:gdLst>
                    <a:gd name="textAreaLeft" fmla="*/ 0 w 54000"/>
                    <a:gd name="textAreaRight" fmla="*/ 54360 w 54000"/>
                    <a:gd name="textAreaTop" fmla="*/ 0 h 102960"/>
                    <a:gd name="textAreaBottom" fmla="*/ 103320 h 102960"/>
                  </a:gdLst>
                  <a:ahLst/>
                  <a:rect l="textAreaLeft" t="textAreaTop" r="textAreaRight" b="textAreaBottom"/>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698" name="Freeform 20"/>
                <p:cNvSpPr/>
                <p:nvPr/>
              </p:nvSpPr>
              <p:spPr>
                <a:xfrm>
                  <a:off x="946440" y="6470280"/>
                  <a:ext cx="50040" cy="31680"/>
                </a:xfrm>
                <a:custGeom>
                  <a:avLst/>
                  <a:gdLst>
                    <a:gd name="textAreaLeft" fmla="*/ 0 w 50040"/>
                    <a:gd name="textAreaRight" fmla="*/ 50400 w 50040"/>
                    <a:gd name="textAreaTop" fmla="*/ 0 h 31680"/>
                    <a:gd name="textAreaBottom" fmla="*/ 32040 h 31680"/>
                  </a:gdLst>
                  <a:ahLst/>
                  <a:rect l="textAreaLeft" t="textAreaTop" r="textAreaRight" b="textAreaBottom"/>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accent3"/>
                </a:solidFill>
                <a:ln w="0">
                  <a:noFill/>
                </a:ln>
              </p:spPr>
              <p:style>
                <a:lnRef idx="0"/>
                <a:fillRef idx="0"/>
                <a:effectRef idx="0"/>
                <a:fontRef idx="minor"/>
              </p:style>
              <p:txBody>
                <a:bodyPr numCol="1" spcCol="0" tIns="15840" bIns="1584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699" name="组合 66"/>
              <p:cNvGrpSpPr/>
              <p:nvPr/>
            </p:nvGrpSpPr>
            <p:grpSpPr>
              <a:xfrm>
                <a:off x="1501920" y="6443640"/>
                <a:ext cx="185400" cy="184680"/>
                <a:chOff x="1501920" y="6443640"/>
                <a:chExt cx="185400" cy="184680"/>
              </a:xfrm>
            </p:grpSpPr>
            <p:sp>
              <p:nvSpPr>
                <p:cNvPr id="700" name="Freeform 11"/>
                <p:cNvSpPr/>
                <p:nvPr/>
              </p:nvSpPr>
              <p:spPr>
                <a:xfrm>
                  <a:off x="1557720" y="6443640"/>
                  <a:ext cx="129600" cy="181440"/>
                </a:xfrm>
                <a:custGeom>
                  <a:avLst/>
                  <a:gdLst>
                    <a:gd name="textAreaLeft" fmla="*/ 0 w 129600"/>
                    <a:gd name="textAreaRight" fmla="*/ 129960 w 129600"/>
                    <a:gd name="textAreaTop" fmla="*/ 0 h 181440"/>
                    <a:gd name="textAreaBottom" fmla="*/ 181800 h 181440"/>
                  </a:gdLst>
                  <a:ahLst/>
                  <a:rect l="textAreaLeft" t="textAreaTop" r="textAreaRight" b="textAreaBottom"/>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701" name="Freeform 12"/>
                <p:cNvSpPr/>
                <p:nvPr/>
              </p:nvSpPr>
              <p:spPr>
                <a:xfrm>
                  <a:off x="1501920" y="6453360"/>
                  <a:ext cx="69480" cy="174960"/>
                </a:xfrm>
                <a:custGeom>
                  <a:avLst/>
                  <a:gdLst>
                    <a:gd name="textAreaLeft" fmla="*/ 0 w 69480"/>
                    <a:gd name="textAreaRight" fmla="*/ 69840 w 69480"/>
                    <a:gd name="textAreaTop" fmla="*/ 0 h 174960"/>
                    <a:gd name="textAreaBottom" fmla="*/ 175320 h 174960"/>
                  </a:gdLst>
                  <a:ahLst/>
                  <a:rect l="textAreaLeft" t="textAreaTop" r="textAreaRight" b="textAreaBottom"/>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grpSp>
    </p:spTree>
  </p:cSld>
  <p:clrMap bg1="lt1" tx1="dk1" bg2="lt2" tx2="dk2" accent1="accent1" accent2="accent2" accent3="accent3" accent4="accent4" accent5="accent5" accent6="accent6" hlink="hlink" folHlink="folHlink"/>
  <p:sldLayoutIdLst>
    <p:sldLayoutId id="2147483719" r:id="rId3"/>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02" name="文本框 5"/>
          <p:cNvSpPr/>
          <p:nvPr/>
        </p:nvSpPr>
        <p:spPr>
          <a:xfrm>
            <a:off x="11233080" y="6340680"/>
            <a:ext cx="550440" cy="36504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pPr>
            <a:fld id="{3226DA60-9247-4342-81C7-38225D10461C}" type="slidenum">
              <a:rPr b="0" lang="en-US" sz="1600" strike="noStrike" u="none">
                <a:solidFill>
                  <a:schemeClr val="accent3"/>
                </a:solidFill>
                <a:uFillTx/>
                <a:latin typeface="微软雅黑"/>
                <a:ea typeface="微软雅黑"/>
              </a:rPr>
              <a:t>1</a:t>
            </a:fld>
            <a:endParaRPr b="0" lang="en-US" sz="1600" strike="noStrike" u="none">
              <a:solidFill>
                <a:srgbClr val="000000"/>
              </a:solidFill>
              <a:uFillTx/>
              <a:latin typeface="Arial"/>
            </a:endParaRPr>
          </a:p>
        </p:txBody>
      </p:sp>
      <p:cxnSp>
        <p:nvCxnSpPr>
          <p:cNvPr id="703" name="直接连接符 89"/>
          <p:cNvCxnSpPr/>
          <p:nvPr/>
        </p:nvCxnSpPr>
        <p:spPr>
          <a:xfrm>
            <a:off x="442800" y="6264000"/>
            <a:ext cx="11306520" cy="360"/>
          </a:xfrm>
          <a:prstGeom prst="straightConnector1">
            <a:avLst/>
          </a:prstGeom>
          <a:ln>
            <a:solidFill>
              <a:srgbClr val="ffffff">
                <a:lumMod val="75000"/>
              </a:srgbClr>
            </a:solidFill>
          </a:ln>
        </p:spPr>
      </p:cxnSp>
      <p:grpSp>
        <p:nvGrpSpPr>
          <p:cNvPr id="704" name="组合 60"/>
          <p:cNvGrpSpPr/>
          <p:nvPr/>
        </p:nvGrpSpPr>
        <p:grpSpPr>
          <a:xfrm>
            <a:off x="587160" y="6381720"/>
            <a:ext cx="2479320" cy="304560"/>
            <a:chOff x="587160" y="6381720"/>
            <a:chExt cx="2479320" cy="304560"/>
          </a:xfrm>
        </p:grpSpPr>
        <p:grpSp>
          <p:nvGrpSpPr>
            <p:cNvPr id="705" name="组合 61"/>
            <p:cNvGrpSpPr/>
            <p:nvPr/>
          </p:nvGrpSpPr>
          <p:grpSpPr>
            <a:xfrm>
              <a:off x="2014200" y="6385320"/>
              <a:ext cx="1052280" cy="298080"/>
              <a:chOff x="2014200" y="6385320"/>
              <a:chExt cx="1052280" cy="298080"/>
            </a:xfrm>
          </p:grpSpPr>
          <p:sp>
            <p:nvSpPr>
              <p:cNvPr id="706" name="Freeform 5"/>
              <p:cNvSpPr/>
              <p:nvPr/>
            </p:nvSpPr>
            <p:spPr>
              <a:xfrm>
                <a:off x="2595600" y="6404040"/>
                <a:ext cx="234720" cy="264960"/>
              </a:xfrm>
              <a:custGeom>
                <a:avLst/>
                <a:gdLst>
                  <a:gd name="textAreaLeft" fmla="*/ 0 w 234720"/>
                  <a:gd name="textAreaRight" fmla="*/ 235080 w 234720"/>
                  <a:gd name="textAreaTop" fmla="*/ 0 h 264960"/>
                  <a:gd name="textAreaBottom" fmla="*/ 265320 h 264960"/>
                </a:gdLst>
                <a:ahLst/>
                <a:rect l="textAreaLeft" t="textAreaTop" r="textAreaRight" b="textAreaBottom"/>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707" name="Freeform 6"/>
              <p:cNvSpPr/>
              <p:nvPr/>
            </p:nvSpPr>
            <p:spPr>
              <a:xfrm>
                <a:off x="2931480" y="6444720"/>
                <a:ext cx="135000" cy="203400"/>
              </a:xfrm>
              <a:custGeom>
                <a:avLst/>
                <a:gdLst>
                  <a:gd name="textAreaLeft" fmla="*/ 0 w 135000"/>
                  <a:gd name="textAreaRight" fmla="*/ 135360 w 135000"/>
                  <a:gd name="textAreaTop" fmla="*/ 0 h 203400"/>
                  <a:gd name="textAreaBottom" fmla="*/ 203760 h 203400"/>
                </a:gdLst>
                <a:ahLst/>
                <a:rect l="textAreaLeft" t="textAreaTop" r="textAreaRight" b="textAreaBottom"/>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nvGrpSpPr>
              <p:cNvPr id="708" name="组合 78"/>
              <p:cNvGrpSpPr/>
              <p:nvPr/>
            </p:nvGrpSpPr>
            <p:grpSpPr>
              <a:xfrm>
                <a:off x="2014200" y="6385320"/>
                <a:ext cx="240480" cy="298080"/>
                <a:chOff x="2014200" y="6385320"/>
                <a:chExt cx="240480" cy="298080"/>
              </a:xfrm>
            </p:grpSpPr>
            <p:sp>
              <p:nvSpPr>
                <p:cNvPr id="709" name="Freeform 7"/>
                <p:cNvSpPr/>
                <p:nvPr/>
              </p:nvSpPr>
              <p:spPr>
                <a:xfrm>
                  <a:off x="2014200" y="6385320"/>
                  <a:ext cx="240480" cy="195840"/>
                </a:xfrm>
                <a:custGeom>
                  <a:avLst/>
                  <a:gdLst>
                    <a:gd name="textAreaLeft" fmla="*/ 0 w 240480"/>
                    <a:gd name="textAreaRight" fmla="*/ 240840 w 240480"/>
                    <a:gd name="textAreaTop" fmla="*/ 0 h 195840"/>
                    <a:gd name="textAreaBottom" fmla="*/ 196200 h 195840"/>
                  </a:gdLst>
                  <a:ahLst/>
                  <a:rect l="textAreaLeft" t="textAreaTop" r="textAreaRight" b="textAreaBottom"/>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710" name="Freeform 8"/>
                <p:cNvSpPr/>
                <p:nvPr/>
              </p:nvSpPr>
              <p:spPr>
                <a:xfrm>
                  <a:off x="2065320" y="6504480"/>
                  <a:ext cx="149760" cy="178920"/>
                </a:xfrm>
                <a:custGeom>
                  <a:avLst/>
                  <a:gdLst>
                    <a:gd name="textAreaLeft" fmla="*/ 0 w 149760"/>
                    <a:gd name="textAreaRight" fmla="*/ 150120 w 149760"/>
                    <a:gd name="textAreaTop" fmla="*/ 0 h 178920"/>
                    <a:gd name="textAreaBottom" fmla="*/ 179280 h 178920"/>
                  </a:gdLst>
                  <a:ahLst/>
                  <a:rect l="textAreaLeft" t="textAreaTop" r="textAreaRight" b="textAreaBottom"/>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711" name="组合 79"/>
              <p:cNvGrpSpPr/>
              <p:nvPr/>
            </p:nvGrpSpPr>
            <p:grpSpPr>
              <a:xfrm>
                <a:off x="2349720" y="6467040"/>
                <a:ext cx="145440" cy="155520"/>
                <a:chOff x="2349720" y="6467040"/>
                <a:chExt cx="145440" cy="155520"/>
              </a:xfrm>
            </p:grpSpPr>
            <p:sp>
              <p:nvSpPr>
                <p:cNvPr id="712" name="Freeform 15"/>
                <p:cNvSpPr/>
                <p:nvPr/>
              </p:nvSpPr>
              <p:spPr>
                <a:xfrm>
                  <a:off x="2349720" y="6501600"/>
                  <a:ext cx="66960" cy="107640"/>
                </a:xfrm>
                <a:custGeom>
                  <a:avLst/>
                  <a:gdLst>
                    <a:gd name="textAreaLeft" fmla="*/ 0 w 66960"/>
                    <a:gd name="textAreaRight" fmla="*/ 67320 w 66960"/>
                    <a:gd name="textAreaTop" fmla="*/ 0 h 107640"/>
                    <a:gd name="textAreaBottom" fmla="*/ 108000 h 107640"/>
                  </a:gdLst>
                  <a:ahLst/>
                  <a:rect l="textAreaLeft" t="textAreaTop" r="textAreaRight" b="textAreaBottom"/>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713" name="Freeform 16"/>
                <p:cNvSpPr/>
                <p:nvPr/>
              </p:nvSpPr>
              <p:spPr>
                <a:xfrm>
                  <a:off x="2422080" y="6470640"/>
                  <a:ext cx="73080" cy="151920"/>
                </a:xfrm>
                <a:custGeom>
                  <a:avLst/>
                  <a:gdLst>
                    <a:gd name="textAreaLeft" fmla="*/ 0 w 73080"/>
                    <a:gd name="textAreaRight" fmla="*/ 73440 w 73080"/>
                    <a:gd name="textAreaTop" fmla="*/ 0 h 151920"/>
                    <a:gd name="textAreaBottom" fmla="*/ 152280 h 151920"/>
                  </a:gdLst>
                  <a:ahLst/>
                  <a:rect l="textAreaLeft" t="textAreaTop" r="textAreaRight" b="textAreaBottom"/>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714" name="Freeform 17"/>
                <p:cNvSpPr/>
                <p:nvPr/>
              </p:nvSpPr>
              <p:spPr>
                <a:xfrm>
                  <a:off x="2387880" y="6467040"/>
                  <a:ext cx="47880" cy="27720"/>
                </a:xfrm>
                <a:custGeom>
                  <a:avLst/>
                  <a:gdLst>
                    <a:gd name="textAreaLeft" fmla="*/ 0 w 47880"/>
                    <a:gd name="textAreaRight" fmla="*/ 48240 w 47880"/>
                    <a:gd name="textAreaTop" fmla="*/ 0 h 27720"/>
                    <a:gd name="textAreaBottom" fmla="*/ 28080 h 27720"/>
                  </a:gdLst>
                  <a:ahLst/>
                  <a:rect l="textAreaLeft" t="textAreaTop" r="textAreaRight" b="textAreaBottom"/>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accent3"/>
                </a:solidFill>
                <a:ln w="0">
                  <a:noFill/>
                </a:ln>
              </p:spPr>
              <p:style>
                <a:lnRef idx="0"/>
                <a:fillRef idx="0"/>
                <a:effectRef idx="0"/>
                <a:fontRef idx="minor"/>
              </p:style>
              <p:txBody>
                <a:bodyPr numCol="1" spcCol="0" tIns="14040" bIns="14040" anchor="t">
                  <a:noAutofit/>
                </a:bodyPr>
                <a:p>
                  <a:pPr>
                    <a:lnSpc>
                      <a:spcPct val="100000"/>
                    </a:lnSpc>
                  </a:pPr>
                  <a:endParaRPr b="0" lang="en-US" sz="1800" strike="noStrike" u="none">
                    <a:solidFill>
                      <a:schemeClr val="dk1"/>
                    </a:solidFill>
                    <a:uFillTx/>
                    <a:latin typeface="Century Gothic"/>
                    <a:ea typeface="微软雅黑"/>
                  </a:endParaRPr>
                </a:p>
              </p:txBody>
            </p:sp>
          </p:grpSp>
        </p:grpSp>
        <p:grpSp>
          <p:nvGrpSpPr>
            <p:cNvPr id="715" name="组合 62"/>
            <p:cNvGrpSpPr/>
            <p:nvPr/>
          </p:nvGrpSpPr>
          <p:grpSpPr>
            <a:xfrm>
              <a:off x="587160" y="6381720"/>
              <a:ext cx="1100160" cy="304560"/>
              <a:chOff x="587160" y="6381720"/>
              <a:chExt cx="1100160" cy="304560"/>
            </a:xfrm>
          </p:grpSpPr>
          <p:grpSp>
            <p:nvGrpSpPr>
              <p:cNvPr id="716" name="组合 63"/>
              <p:cNvGrpSpPr/>
              <p:nvPr/>
            </p:nvGrpSpPr>
            <p:grpSpPr>
              <a:xfrm>
                <a:off x="1171800" y="6431400"/>
                <a:ext cx="212760" cy="223560"/>
                <a:chOff x="1171800" y="6431400"/>
                <a:chExt cx="212760" cy="223560"/>
              </a:xfrm>
            </p:grpSpPr>
            <p:sp>
              <p:nvSpPr>
                <p:cNvPr id="717" name="Freeform 9"/>
                <p:cNvSpPr/>
                <p:nvPr/>
              </p:nvSpPr>
              <p:spPr>
                <a:xfrm>
                  <a:off x="1171800" y="6447960"/>
                  <a:ext cx="110520" cy="187920"/>
                </a:xfrm>
                <a:custGeom>
                  <a:avLst/>
                  <a:gdLst>
                    <a:gd name="textAreaLeft" fmla="*/ 0 w 110520"/>
                    <a:gd name="textAreaRight" fmla="*/ 110880 w 110520"/>
                    <a:gd name="textAreaTop" fmla="*/ 0 h 187920"/>
                    <a:gd name="textAreaBottom" fmla="*/ 188280 h 187920"/>
                  </a:gdLst>
                  <a:ahLst/>
                  <a:rect l="textAreaLeft" t="textAreaTop" r="textAreaRight" b="textAreaBottom"/>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718" name="Freeform 10"/>
                <p:cNvSpPr/>
                <p:nvPr/>
              </p:nvSpPr>
              <p:spPr>
                <a:xfrm>
                  <a:off x="1280880" y="6431400"/>
                  <a:ext cx="103680" cy="223560"/>
                </a:xfrm>
                <a:custGeom>
                  <a:avLst/>
                  <a:gdLst>
                    <a:gd name="textAreaLeft" fmla="*/ 0 w 103680"/>
                    <a:gd name="textAreaRight" fmla="*/ 104040 w 103680"/>
                    <a:gd name="textAreaTop" fmla="*/ 0 h 223560"/>
                    <a:gd name="textAreaBottom" fmla="*/ 223920 h 223560"/>
                  </a:gdLst>
                  <a:ahLst/>
                  <a:rect l="textAreaLeft" t="textAreaTop" r="textAreaRight" b="textAreaBottom"/>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719" name="组合 64"/>
              <p:cNvGrpSpPr/>
              <p:nvPr/>
            </p:nvGrpSpPr>
            <p:grpSpPr>
              <a:xfrm>
                <a:off x="587160" y="6381720"/>
                <a:ext cx="241200" cy="304560"/>
                <a:chOff x="587160" y="6381720"/>
                <a:chExt cx="241200" cy="304560"/>
              </a:xfrm>
            </p:grpSpPr>
            <p:sp>
              <p:nvSpPr>
                <p:cNvPr id="720" name="Freeform 13"/>
                <p:cNvSpPr/>
                <p:nvPr/>
              </p:nvSpPr>
              <p:spPr>
                <a:xfrm>
                  <a:off x="587160" y="6381720"/>
                  <a:ext cx="241200" cy="288000"/>
                </a:xfrm>
                <a:custGeom>
                  <a:avLst/>
                  <a:gdLst>
                    <a:gd name="textAreaLeft" fmla="*/ 0 w 241200"/>
                    <a:gd name="textAreaRight" fmla="*/ 241560 w 241200"/>
                    <a:gd name="textAreaTop" fmla="*/ 0 h 288000"/>
                    <a:gd name="textAreaBottom" fmla="*/ 288360 h 288000"/>
                  </a:gdLst>
                  <a:ahLst/>
                  <a:rect l="textAreaLeft" t="textAreaTop" r="textAreaRight" b="textAreaBottom"/>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721" name="Freeform 14"/>
                <p:cNvSpPr/>
                <p:nvPr/>
              </p:nvSpPr>
              <p:spPr>
                <a:xfrm>
                  <a:off x="653760" y="6606360"/>
                  <a:ext cx="29520" cy="79920"/>
                </a:xfrm>
                <a:custGeom>
                  <a:avLst/>
                  <a:gdLst>
                    <a:gd name="textAreaLeft" fmla="*/ 0 w 29520"/>
                    <a:gd name="textAreaRight" fmla="*/ 29880 w 29520"/>
                    <a:gd name="textAreaTop" fmla="*/ 0 h 79920"/>
                    <a:gd name="textAreaBottom" fmla="*/ 80280 h 79920"/>
                  </a:gdLst>
                  <a:ahLst/>
                  <a:rect l="textAreaLeft" t="textAreaTop" r="textAreaRight" b="textAreaBottom"/>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accent3"/>
                </a:solidFill>
                <a:ln w="0">
                  <a:noFill/>
                </a:ln>
              </p:spPr>
              <p:style>
                <a:lnRef idx="0"/>
                <a:fillRef idx="0"/>
                <a:effectRef idx="0"/>
                <a:fontRef idx="minor"/>
              </p:style>
              <p:txBody>
                <a:bodyPr numCol="1" spcCol="0" tIns="39960" bIns="3996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722" name="组合 65"/>
              <p:cNvGrpSpPr/>
              <p:nvPr/>
            </p:nvGrpSpPr>
            <p:grpSpPr>
              <a:xfrm>
                <a:off x="914400" y="6468840"/>
                <a:ext cx="161640" cy="139320"/>
                <a:chOff x="914400" y="6468840"/>
                <a:chExt cx="161640" cy="139320"/>
              </a:xfrm>
            </p:grpSpPr>
            <p:sp>
              <p:nvSpPr>
                <p:cNvPr id="723" name="Freeform 18"/>
                <p:cNvSpPr/>
                <p:nvPr/>
              </p:nvSpPr>
              <p:spPr>
                <a:xfrm>
                  <a:off x="968760" y="6468840"/>
                  <a:ext cx="107280" cy="139320"/>
                </a:xfrm>
                <a:custGeom>
                  <a:avLst/>
                  <a:gdLst>
                    <a:gd name="textAreaLeft" fmla="*/ 0 w 107280"/>
                    <a:gd name="textAreaRight" fmla="*/ 107640 w 107280"/>
                    <a:gd name="textAreaTop" fmla="*/ 0 h 139320"/>
                    <a:gd name="textAreaBottom" fmla="*/ 139680 h 139320"/>
                  </a:gdLst>
                  <a:ahLst/>
                  <a:rect l="textAreaLeft" t="textAreaTop" r="textAreaRight" b="textAreaBottom"/>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724" name="Freeform 19"/>
                <p:cNvSpPr/>
                <p:nvPr/>
              </p:nvSpPr>
              <p:spPr>
                <a:xfrm>
                  <a:off x="914400" y="6503760"/>
                  <a:ext cx="54000" cy="102960"/>
                </a:xfrm>
                <a:custGeom>
                  <a:avLst/>
                  <a:gdLst>
                    <a:gd name="textAreaLeft" fmla="*/ 0 w 54000"/>
                    <a:gd name="textAreaRight" fmla="*/ 54360 w 54000"/>
                    <a:gd name="textAreaTop" fmla="*/ 0 h 102960"/>
                    <a:gd name="textAreaBottom" fmla="*/ 103320 h 102960"/>
                  </a:gdLst>
                  <a:ahLst/>
                  <a:rect l="textAreaLeft" t="textAreaTop" r="textAreaRight" b="textAreaBottom"/>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725" name="Freeform 20"/>
                <p:cNvSpPr/>
                <p:nvPr/>
              </p:nvSpPr>
              <p:spPr>
                <a:xfrm>
                  <a:off x="946440" y="6470280"/>
                  <a:ext cx="50040" cy="31680"/>
                </a:xfrm>
                <a:custGeom>
                  <a:avLst/>
                  <a:gdLst>
                    <a:gd name="textAreaLeft" fmla="*/ 0 w 50040"/>
                    <a:gd name="textAreaRight" fmla="*/ 50400 w 50040"/>
                    <a:gd name="textAreaTop" fmla="*/ 0 h 31680"/>
                    <a:gd name="textAreaBottom" fmla="*/ 32040 h 31680"/>
                  </a:gdLst>
                  <a:ahLst/>
                  <a:rect l="textAreaLeft" t="textAreaTop" r="textAreaRight" b="textAreaBottom"/>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accent3"/>
                </a:solidFill>
                <a:ln w="0">
                  <a:noFill/>
                </a:ln>
              </p:spPr>
              <p:style>
                <a:lnRef idx="0"/>
                <a:fillRef idx="0"/>
                <a:effectRef idx="0"/>
                <a:fontRef idx="minor"/>
              </p:style>
              <p:txBody>
                <a:bodyPr numCol="1" spcCol="0" tIns="15840" bIns="1584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726" name="组合 66"/>
              <p:cNvGrpSpPr/>
              <p:nvPr/>
            </p:nvGrpSpPr>
            <p:grpSpPr>
              <a:xfrm>
                <a:off x="1501920" y="6443640"/>
                <a:ext cx="185400" cy="184680"/>
                <a:chOff x="1501920" y="6443640"/>
                <a:chExt cx="185400" cy="184680"/>
              </a:xfrm>
            </p:grpSpPr>
            <p:sp>
              <p:nvSpPr>
                <p:cNvPr id="727" name="Freeform 11"/>
                <p:cNvSpPr/>
                <p:nvPr/>
              </p:nvSpPr>
              <p:spPr>
                <a:xfrm>
                  <a:off x="1557720" y="6443640"/>
                  <a:ext cx="129600" cy="181440"/>
                </a:xfrm>
                <a:custGeom>
                  <a:avLst/>
                  <a:gdLst>
                    <a:gd name="textAreaLeft" fmla="*/ 0 w 129600"/>
                    <a:gd name="textAreaRight" fmla="*/ 129960 w 129600"/>
                    <a:gd name="textAreaTop" fmla="*/ 0 h 181440"/>
                    <a:gd name="textAreaBottom" fmla="*/ 181800 h 181440"/>
                  </a:gdLst>
                  <a:ahLst/>
                  <a:rect l="textAreaLeft" t="textAreaTop" r="textAreaRight" b="textAreaBottom"/>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728" name="Freeform 12"/>
                <p:cNvSpPr/>
                <p:nvPr/>
              </p:nvSpPr>
              <p:spPr>
                <a:xfrm>
                  <a:off x="1501920" y="6453360"/>
                  <a:ext cx="69480" cy="174960"/>
                </a:xfrm>
                <a:custGeom>
                  <a:avLst/>
                  <a:gdLst>
                    <a:gd name="textAreaLeft" fmla="*/ 0 w 69480"/>
                    <a:gd name="textAreaRight" fmla="*/ 69840 w 69480"/>
                    <a:gd name="textAreaTop" fmla="*/ 0 h 174960"/>
                    <a:gd name="textAreaBottom" fmla="*/ 175320 h 174960"/>
                  </a:gdLst>
                  <a:ahLst/>
                  <a:rect l="textAreaLeft" t="textAreaTop" r="textAreaRight" b="textAreaBottom"/>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grpSp>
      <p:sp>
        <p:nvSpPr>
          <p:cNvPr id="729" name="PlaceHolder 1"/>
          <p:cNvSpPr>
            <a:spLocks noGrp="1"/>
          </p:cNvSpPr>
          <p:nvPr>
            <p:ph type="title"/>
          </p:nvPr>
        </p:nvSpPr>
        <p:spPr>
          <a:xfrm>
            <a:off x="1767600" y="3020040"/>
            <a:ext cx="8643600" cy="695160"/>
          </a:xfrm>
          <a:prstGeom prst="rect">
            <a:avLst/>
          </a:prstGeom>
          <a:noFill/>
          <a:ln w="0">
            <a:noFill/>
          </a:ln>
        </p:spPr>
        <p:txBody>
          <a:bodyPr numCol="1" spcCol="0" lIns="91440" rIns="91440" tIns="45720" bIns="45720" anchor="ctr">
            <a:noAutofit/>
          </a:bodyPr>
          <a:p>
            <a:pPr indent="0" algn="ctr">
              <a:lnSpc>
                <a:spcPct val="90000"/>
              </a:lnSpc>
              <a:buNone/>
            </a:pPr>
            <a:r>
              <a:rPr b="1" lang="zh-CN" sz="4400" strike="noStrike" u="none">
                <a:solidFill>
                  <a:srgbClr val="006c39"/>
                </a:solidFill>
                <a:uFillTx/>
                <a:latin typeface="微软雅黑"/>
                <a:ea typeface="微软雅黑"/>
              </a:rPr>
              <a:t>单击此处编辑母版标题样式</a:t>
            </a:r>
            <a:endParaRPr b="0" lang="en-US" sz="4400" strike="noStrike" u="none">
              <a:solidFill>
                <a:schemeClr val="dk1"/>
              </a:solidFill>
              <a:uFillTx/>
              <a:latin typeface="Century Gothic"/>
            </a:endParaRPr>
          </a:p>
        </p:txBody>
      </p:sp>
    </p:spTree>
  </p:cSld>
  <p:clrMap bg1="lt1" tx1="dk1" bg2="lt2" tx2="dk2" accent1="accent1" accent2="accent2" accent3="accent3" accent4="accent4" accent5="accent5" accent6="accent6" hlink="hlink" folHlink="folHlink"/>
  <p:sldLayoutIdLst>
    <p:sldLayoutId id="2147483721" r:id="rId2"/>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30" name="文本框 60"/>
          <p:cNvSpPr/>
          <p:nvPr/>
        </p:nvSpPr>
        <p:spPr>
          <a:xfrm>
            <a:off x="11233080" y="6340680"/>
            <a:ext cx="550440" cy="36504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pPr>
            <a:fld id="{DCAA7CBB-FBA3-4BCB-9D8F-61FFA36CC5D4}" type="slidenum">
              <a:rPr b="0" lang="en-US" sz="1600" strike="noStrike" u="none">
                <a:solidFill>
                  <a:schemeClr val="accent3"/>
                </a:solidFill>
                <a:uFillTx/>
                <a:latin typeface="微软雅黑"/>
                <a:ea typeface="微软雅黑"/>
              </a:rPr>
              <a:t>1</a:t>
            </a:fld>
            <a:endParaRPr b="0" lang="en-US" sz="1600" strike="noStrike" u="none">
              <a:solidFill>
                <a:srgbClr val="000000"/>
              </a:solidFill>
              <a:uFillTx/>
              <a:latin typeface="Arial"/>
            </a:endParaRPr>
          </a:p>
        </p:txBody>
      </p:sp>
      <p:pic>
        <p:nvPicPr>
          <p:cNvPr id="731" name="图片 85" descr=""/>
          <p:cNvPicPr/>
          <p:nvPr/>
        </p:nvPicPr>
        <p:blipFill>
          <a:blip r:embed="rId2"/>
          <a:srcRect l="-363" t="0" r="0" b="0"/>
          <a:stretch/>
        </p:blipFill>
        <p:spPr>
          <a:xfrm>
            <a:off x="11282400" y="252000"/>
            <a:ext cx="432720" cy="43272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723" r:id="rId3"/>
  </p:sldLayoutIdLst>
</p:sldMaster>
</file>

<file path=ppt/slideMasters/slideMaster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32" name="矩形 46"/>
          <p:cNvSpPr/>
          <p:nvPr/>
        </p:nvSpPr>
        <p:spPr>
          <a:xfrm>
            <a:off x="442800" y="-82440"/>
            <a:ext cx="11305800" cy="908280"/>
          </a:xfrm>
          <a:prstGeom prst="rect">
            <a:avLst/>
          </a:prstGeom>
          <a:solidFill>
            <a:schemeClr val="bg1"/>
          </a:solidFill>
          <a:ln>
            <a:noFill/>
          </a:ln>
          <a:effectLst>
            <a:outerShdw algn="t" blurRad="139680" dir="5400000" dist="38160" rotWithShape="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sp>
        <p:nvSpPr>
          <p:cNvPr id="733" name="矩形 40"/>
          <p:cNvSpPr/>
          <p:nvPr/>
        </p:nvSpPr>
        <p:spPr>
          <a:xfrm>
            <a:off x="442800" y="0"/>
            <a:ext cx="11305800" cy="825840"/>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sp>
        <p:nvSpPr>
          <p:cNvPr id="734" name="PlaceHolder 1"/>
          <p:cNvSpPr>
            <a:spLocks noGrp="1"/>
          </p:cNvSpPr>
          <p:nvPr>
            <p:ph type="title"/>
          </p:nvPr>
        </p:nvSpPr>
        <p:spPr>
          <a:xfrm>
            <a:off x="1173600" y="250920"/>
            <a:ext cx="8047800" cy="475920"/>
          </a:xfrm>
          <a:prstGeom prst="rect">
            <a:avLst/>
          </a:prstGeom>
          <a:noFill/>
          <a:ln w="0">
            <a:noFill/>
          </a:ln>
        </p:spPr>
        <p:txBody>
          <a:bodyPr numCol="1" spcCol="0" lIns="91440" rIns="91440" tIns="45720" bIns="45720" anchor="ctr">
            <a:noAutofit/>
          </a:bodyPr>
          <a:p>
            <a:pPr indent="0">
              <a:lnSpc>
                <a:spcPct val="90000"/>
              </a:lnSpc>
              <a:buNone/>
            </a:pPr>
            <a:r>
              <a:rPr b="1" lang="zh-CN" sz="2800" strike="noStrike" u="none">
                <a:solidFill>
                  <a:schemeClr val="dk1"/>
                </a:solidFill>
                <a:uFillTx/>
                <a:latin typeface="微软雅黑"/>
                <a:ea typeface="微软雅黑"/>
              </a:rPr>
              <a:t>单击此处编辑母版标题样式</a:t>
            </a:r>
            <a:endParaRPr b="0" lang="en-US" sz="2800" strike="noStrike" u="none">
              <a:solidFill>
                <a:schemeClr val="dk1"/>
              </a:solidFill>
              <a:uFillTx/>
              <a:latin typeface="Century Gothic"/>
            </a:endParaRPr>
          </a:p>
        </p:txBody>
      </p:sp>
      <p:sp>
        <p:nvSpPr>
          <p:cNvPr id="735" name="文本框 6"/>
          <p:cNvSpPr/>
          <p:nvPr/>
        </p:nvSpPr>
        <p:spPr>
          <a:xfrm>
            <a:off x="11233080" y="6340680"/>
            <a:ext cx="550440" cy="36504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pPr>
            <a:fld id="{B77FC4DF-EA3D-4E56-866C-AD555F353C34}" type="slidenum">
              <a:rPr b="0" lang="en-US" sz="1600" strike="noStrike" u="none">
                <a:solidFill>
                  <a:schemeClr val="accent3"/>
                </a:solidFill>
                <a:uFillTx/>
                <a:latin typeface="微软雅黑"/>
                <a:ea typeface="微软雅黑"/>
              </a:rPr>
              <a:t>1</a:t>
            </a:fld>
            <a:endParaRPr b="0" lang="en-US" sz="1600" strike="noStrike" u="none">
              <a:solidFill>
                <a:srgbClr val="000000"/>
              </a:solidFill>
              <a:uFillTx/>
              <a:latin typeface="Arial"/>
            </a:endParaRPr>
          </a:p>
        </p:txBody>
      </p:sp>
      <p:cxnSp>
        <p:nvCxnSpPr>
          <p:cNvPr id="736" name="直接连接符 37"/>
          <p:cNvCxnSpPr/>
          <p:nvPr/>
        </p:nvCxnSpPr>
        <p:spPr>
          <a:xfrm>
            <a:off x="442800" y="6264000"/>
            <a:ext cx="11306520" cy="360"/>
          </a:xfrm>
          <a:prstGeom prst="straightConnector1">
            <a:avLst/>
          </a:prstGeom>
          <a:ln>
            <a:solidFill>
              <a:srgbClr val="ffffff">
                <a:lumMod val="75000"/>
              </a:srgbClr>
            </a:solidFill>
          </a:ln>
        </p:spPr>
      </p:cxnSp>
      <p:pic>
        <p:nvPicPr>
          <p:cNvPr id="737" name="图片 41" descr=""/>
          <p:cNvPicPr/>
          <p:nvPr/>
        </p:nvPicPr>
        <p:blipFill>
          <a:blip r:embed="rId2"/>
          <a:stretch/>
        </p:blipFill>
        <p:spPr>
          <a:xfrm>
            <a:off x="9590040" y="252000"/>
            <a:ext cx="1968840" cy="432720"/>
          </a:xfrm>
          <a:prstGeom prst="rect">
            <a:avLst/>
          </a:prstGeom>
          <a:noFill/>
          <a:ln w="0">
            <a:noFill/>
          </a:ln>
        </p:spPr>
      </p:pic>
      <p:grpSp>
        <p:nvGrpSpPr>
          <p:cNvPr id="738" name="组合 45"/>
          <p:cNvGrpSpPr/>
          <p:nvPr/>
        </p:nvGrpSpPr>
        <p:grpSpPr>
          <a:xfrm>
            <a:off x="637560" y="199800"/>
            <a:ext cx="462600" cy="480600"/>
            <a:chOff x="637560" y="199800"/>
            <a:chExt cx="462600" cy="480600"/>
          </a:xfrm>
        </p:grpSpPr>
        <p:sp>
          <p:nvSpPr>
            <p:cNvPr id="739" name="矩形 44"/>
            <p:cNvSpPr/>
            <p:nvPr/>
          </p:nvSpPr>
          <p:spPr>
            <a:xfrm>
              <a:off x="740160" y="320400"/>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sp>
          <p:nvSpPr>
            <p:cNvPr id="740" name="矩形 43"/>
            <p:cNvSpPr/>
            <p:nvPr/>
          </p:nvSpPr>
          <p:spPr>
            <a:xfrm>
              <a:off x="740160" y="318960"/>
              <a:ext cx="274680" cy="256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sp>
          <p:nvSpPr>
            <p:cNvPr id="741" name="矩形 42"/>
            <p:cNvSpPr/>
            <p:nvPr/>
          </p:nvSpPr>
          <p:spPr>
            <a:xfrm>
              <a:off x="637560" y="199800"/>
              <a:ext cx="360000" cy="360000"/>
            </a:xfrm>
            <a:prstGeom prst="rect">
              <a:avLst/>
            </a:prstGeom>
            <a:solidFill>
              <a:srgbClr val="006c39"/>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grpSp>
      <p:grpSp>
        <p:nvGrpSpPr>
          <p:cNvPr id="742" name="组合 35"/>
          <p:cNvGrpSpPr/>
          <p:nvPr/>
        </p:nvGrpSpPr>
        <p:grpSpPr>
          <a:xfrm>
            <a:off x="587160" y="6381720"/>
            <a:ext cx="2479320" cy="304560"/>
            <a:chOff x="587160" y="6381720"/>
            <a:chExt cx="2479320" cy="304560"/>
          </a:xfrm>
        </p:grpSpPr>
        <p:grpSp>
          <p:nvGrpSpPr>
            <p:cNvPr id="743" name="组合 36"/>
            <p:cNvGrpSpPr/>
            <p:nvPr/>
          </p:nvGrpSpPr>
          <p:grpSpPr>
            <a:xfrm>
              <a:off x="2014200" y="6385320"/>
              <a:ext cx="1052280" cy="298080"/>
              <a:chOff x="2014200" y="6385320"/>
              <a:chExt cx="1052280" cy="298080"/>
            </a:xfrm>
          </p:grpSpPr>
          <p:sp>
            <p:nvSpPr>
              <p:cNvPr id="744" name="Freeform 5"/>
              <p:cNvSpPr/>
              <p:nvPr/>
            </p:nvSpPr>
            <p:spPr>
              <a:xfrm>
                <a:off x="2595600" y="6404040"/>
                <a:ext cx="234720" cy="264960"/>
              </a:xfrm>
              <a:custGeom>
                <a:avLst/>
                <a:gdLst>
                  <a:gd name="textAreaLeft" fmla="*/ 0 w 234720"/>
                  <a:gd name="textAreaRight" fmla="*/ 235080 w 234720"/>
                  <a:gd name="textAreaTop" fmla="*/ 0 h 264960"/>
                  <a:gd name="textAreaBottom" fmla="*/ 265320 h 264960"/>
                </a:gdLst>
                <a:ahLst/>
                <a:rect l="textAreaLeft" t="textAreaTop" r="textAreaRight" b="textAreaBottom"/>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745" name="Freeform 6"/>
              <p:cNvSpPr/>
              <p:nvPr/>
            </p:nvSpPr>
            <p:spPr>
              <a:xfrm>
                <a:off x="2931480" y="6444720"/>
                <a:ext cx="135000" cy="203400"/>
              </a:xfrm>
              <a:custGeom>
                <a:avLst/>
                <a:gdLst>
                  <a:gd name="textAreaLeft" fmla="*/ 0 w 135000"/>
                  <a:gd name="textAreaRight" fmla="*/ 135360 w 135000"/>
                  <a:gd name="textAreaTop" fmla="*/ 0 h 203400"/>
                  <a:gd name="textAreaBottom" fmla="*/ 203760 h 203400"/>
                </a:gdLst>
                <a:ahLst/>
                <a:rect l="textAreaLeft" t="textAreaTop" r="textAreaRight" b="textAreaBottom"/>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nvGrpSpPr>
              <p:cNvPr id="746" name="组合 61"/>
              <p:cNvGrpSpPr/>
              <p:nvPr/>
            </p:nvGrpSpPr>
            <p:grpSpPr>
              <a:xfrm>
                <a:off x="2014200" y="6385320"/>
                <a:ext cx="240480" cy="298080"/>
                <a:chOff x="2014200" y="6385320"/>
                <a:chExt cx="240480" cy="298080"/>
              </a:xfrm>
            </p:grpSpPr>
            <p:sp>
              <p:nvSpPr>
                <p:cNvPr id="747" name="Freeform 7"/>
                <p:cNvSpPr/>
                <p:nvPr/>
              </p:nvSpPr>
              <p:spPr>
                <a:xfrm>
                  <a:off x="2014200" y="6385320"/>
                  <a:ext cx="240480" cy="195840"/>
                </a:xfrm>
                <a:custGeom>
                  <a:avLst/>
                  <a:gdLst>
                    <a:gd name="textAreaLeft" fmla="*/ 0 w 240480"/>
                    <a:gd name="textAreaRight" fmla="*/ 240840 w 240480"/>
                    <a:gd name="textAreaTop" fmla="*/ 0 h 195840"/>
                    <a:gd name="textAreaBottom" fmla="*/ 196200 h 195840"/>
                  </a:gdLst>
                  <a:ahLst/>
                  <a:rect l="textAreaLeft" t="textAreaTop" r="textAreaRight" b="textAreaBottom"/>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748" name="Freeform 8"/>
                <p:cNvSpPr/>
                <p:nvPr/>
              </p:nvSpPr>
              <p:spPr>
                <a:xfrm>
                  <a:off x="2065320" y="6504480"/>
                  <a:ext cx="149760" cy="178920"/>
                </a:xfrm>
                <a:custGeom>
                  <a:avLst/>
                  <a:gdLst>
                    <a:gd name="textAreaLeft" fmla="*/ 0 w 149760"/>
                    <a:gd name="textAreaRight" fmla="*/ 150120 w 149760"/>
                    <a:gd name="textAreaTop" fmla="*/ 0 h 178920"/>
                    <a:gd name="textAreaBottom" fmla="*/ 179280 h 178920"/>
                  </a:gdLst>
                  <a:ahLst/>
                  <a:rect l="textAreaLeft" t="textAreaTop" r="textAreaRight" b="textAreaBottom"/>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749" name="组合 62"/>
              <p:cNvGrpSpPr/>
              <p:nvPr/>
            </p:nvGrpSpPr>
            <p:grpSpPr>
              <a:xfrm>
                <a:off x="2349720" y="6467040"/>
                <a:ext cx="145440" cy="155520"/>
                <a:chOff x="2349720" y="6467040"/>
                <a:chExt cx="145440" cy="155520"/>
              </a:xfrm>
            </p:grpSpPr>
            <p:sp>
              <p:nvSpPr>
                <p:cNvPr id="750" name="Freeform 15"/>
                <p:cNvSpPr/>
                <p:nvPr/>
              </p:nvSpPr>
              <p:spPr>
                <a:xfrm>
                  <a:off x="2349720" y="6501600"/>
                  <a:ext cx="66960" cy="107640"/>
                </a:xfrm>
                <a:custGeom>
                  <a:avLst/>
                  <a:gdLst>
                    <a:gd name="textAreaLeft" fmla="*/ 0 w 66960"/>
                    <a:gd name="textAreaRight" fmla="*/ 67320 w 66960"/>
                    <a:gd name="textAreaTop" fmla="*/ 0 h 107640"/>
                    <a:gd name="textAreaBottom" fmla="*/ 108000 h 107640"/>
                  </a:gdLst>
                  <a:ahLst/>
                  <a:rect l="textAreaLeft" t="textAreaTop" r="textAreaRight" b="textAreaBottom"/>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751" name="Freeform 16"/>
                <p:cNvSpPr/>
                <p:nvPr/>
              </p:nvSpPr>
              <p:spPr>
                <a:xfrm>
                  <a:off x="2422080" y="6470640"/>
                  <a:ext cx="73080" cy="151920"/>
                </a:xfrm>
                <a:custGeom>
                  <a:avLst/>
                  <a:gdLst>
                    <a:gd name="textAreaLeft" fmla="*/ 0 w 73080"/>
                    <a:gd name="textAreaRight" fmla="*/ 73440 w 73080"/>
                    <a:gd name="textAreaTop" fmla="*/ 0 h 151920"/>
                    <a:gd name="textAreaBottom" fmla="*/ 152280 h 151920"/>
                  </a:gdLst>
                  <a:ahLst/>
                  <a:rect l="textAreaLeft" t="textAreaTop" r="textAreaRight" b="textAreaBottom"/>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752" name="Freeform 17"/>
                <p:cNvSpPr/>
                <p:nvPr/>
              </p:nvSpPr>
              <p:spPr>
                <a:xfrm>
                  <a:off x="2387880" y="6467040"/>
                  <a:ext cx="47880" cy="27720"/>
                </a:xfrm>
                <a:custGeom>
                  <a:avLst/>
                  <a:gdLst>
                    <a:gd name="textAreaLeft" fmla="*/ 0 w 47880"/>
                    <a:gd name="textAreaRight" fmla="*/ 48240 w 47880"/>
                    <a:gd name="textAreaTop" fmla="*/ 0 h 27720"/>
                    <a:gd name="textAreaBottom" fmla="*/ 28080 h 27720"/>
                  </a:gdLst>
                  <a:ahLst/>
                  <a:rect l="textAreaLeft" t="textAreaTop" r="textAreaRight" b="textAreaBottom"/>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accent3"/>
                </a:solidFill>
                <a:ln w="0">
                  <a:noFill/>
                </a:ln>
              </p:spPr>
              <p:style>
                <a:lnRef idx="0"/>
                <a:fillRef idx="0"/>
                <a:effectRef idx="0"/>
                <a:fontRef idx="minor"/>
              </p:style>
              <p:txBody>
                <a:bodyPr numCol="1" spcCol="0" tIns="14040" bIns="14040" anchor="t">
                  <a:noAutofit/>
                </a:bodyPr>
                <a:p>
                  <a:pPr>
                    <a:lnSpc>
                      <a:spcPct val="100000"/>
                    </a:lnSpc>
                  </a:pPr>
                  <a:endParaRPr b="0" lang="en-US" sz="1800" strike="noStrike" u="none">
                    <a:solidFill>
                      <a:schemeClr val="dk1"/>
                    </a:solidFill>
                    <a:uFillTx/>
                    <a:latin typeface="Century Gothic"/>
                    <a:ea typeface="微软雅黑"/>
                  </a:endParaRPr>
                </a:p>
              </p:txBody>
            </p:sp>
          </p:grpSp>
        </p:grpSp>
        <p:grpSp>
          <p:nvGrpSpPr>
            <p:cNvPr id="753" name="组合 38"/>
            <p:cNvGrpSpPr/>
            <p:nvPr/>
          </p:nvGrpSpPr>
          <p:grpSpPr>
            <a:xfrm>
              <a:off x="587160" y="6381720"/>
              <a:ext cx="1100160" cy="304560"/>
              <a:chOff x="587160" y="6381720"/>
              <a:chExt cx="1100160" cy="304560"/>
            </a:xfrm>
          </p:grpSpPr>
          <p:grpSp>
            <p:nvGrpSpPr>
              <p:cNvPr id="754" name="组合 39"/>
              <p:cNvGrpSpPr/>
              <p:nvPr/>
            </p:nvGrpSpPr>
            <p:grpSpPr>
              <a:xfrm>
                <a:off x="1171800" y="6431400"/>
                <a:ext cx="212760" cy="223560"/>
                <a:chOff x="1171800" y="6431400"/>
                <a:chExt cx="212760" cy="223560"/>
              </a:xfrm>
            </p:grpSpPr>
            <p:sp>
              <p:nvSpPr>
                <p:cNvPr id="755" name="Freeform 9"/>
                <p:cNvSpPr/>
                <p:nvPr/>
              </p:nvSpPr>
              <p:spPr>
                <a:xfrm>
                  <a:off x="1171800" y="6447960"/>
                  <a:ext cx="110520" cy="187920"/>
                </a:xfrm>
                <a:custGeom>
                  <a:avLst/>
                  <a:gdLst>
                    <a:gd name="textAreaLeft" fmla="*/ 0 w 110520"/>
                    <a:gd name="textAreaRight" fmla="*/ 110880 w 110520"/>
                    <a:gd name="textAreaTop" fmla="*/ 0 h 187920"/>
                    <a:gd name="textAreaBottom" fmla="*/ 188280 h 187920"/>
                  </a:gdLst>
                  <a:ahLst/>
                  <a:rect l="textAreaLeft" t="textAreaTop" r="textAreaRight" b="textAreaBottom"/>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756" name="Freeform 10"/>
                <p:cNvSpPr/>
                <p:nvPr/>
              </p:nvSpPr>
              <p:spPr>
                <a:xfrm>
                  <a:off x="1280880" y="6431400"/>
                  <a:ext cx="103680" cy="223560"/>
                </a:xfrm>
                <a:custGeom>
                  <a:avLst/>
                  <a:gdLst>
                    <a:gd name="textAreaLeft" fmla="*/ 0 w 103680"/>
                    <a:gd name="textAreaRight" fmla="*/ 104040 w 103680"/>
                    <a:gd name="textAreaTop" fmla="*/ 0 h 223560"/>
                    <a:gd name="textAreaBottom" fmla="*/ 223920 h 223560"/>
                  </a:gdLst>
                  <a:ahLst/>
                  <a:rect l="textAreaLeft" t="textAreaTop" r="textAreaRight" b="textAreaBottom"/>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757" name="组合 47"/>
              <p:cNvGrpSpPr/>
              <p:nvPr/>
            </p:nvGrpSpPr>
            <p:grpSpPr>
              <a:xfrm>
                <a:off x="587160" y="6381720"/>
                <a:ext cx="241200" cy="304560"/>
                <a:chOff x="587160" y="6381720"/>
                <a:chExt cx="241200" cy="304560"/>
              </a:xfrm>
            </p:grpSpPr>
            <p:sp>
              <p:nvSpPr>
                <p:cNvPr id="758" name="Freeform 13"/>
                <p:cNvSpPr/>
                <p:nvPr/>
              </p:nvSpPr>
              <p:spPr>
                <a:xfrm>
                  <a:off x="587160" y="6381720"/>
                  <a:ext cx="241200" cy="288000"/>
                </a:xfrm>
                <a:custGeom>
                  <a:avLst/>
                  <a:gdLst>
                    <a:gd name="textAreaLeft" fmla="*/ 0 w 241200"/>
                    <a:gd name="textAreaRight" fmla="*/ 241560 w 241200"/>
                    <a:gd name="textAreaTop" fmla="*/ 0 h 288000"/>
                    <a:gd name="textAreaBottom" fmla="*/ 288360 h 288000"/>
                  </a:gdLst>
                  <a:ahLst/>
                  <a:rect l="textAreaLeft" t="textAreaTop" r="textAreaRight" b="textAreaBottom"/>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759" name="Freeform 14"/>
                <p:cNvSpPr/>
                <p:nvPr/>
              </p:nvSpPr>
              <p:spPr>
                <a:xfrm>
                  <a:off x="653760" y="6606360"/>
                  <a:ext cx="29520" cy="79920"/>
                </a:xfrm>
                <a:custGeom>
                  <a:avLst/>
                  <a:gdLst>
                    <a:gd name="textAreaLeft" fmla="*/ 0 w 29520"/>
                    <a:gd name="textAreaRight" fmla="*/ 29880 w 29520"/>
                    <a:gd name="textAreaTop" fmla="*/ 0 h 79920"/>
                    <a:gd name="textAreaBottom" fmla="*/ 80280 h 79920"/>
                  </a:gdLst>
                  <a:ahLst/>
                  <a:rect l="textAreaLeft" t="textAreaTop" r="textAreaRight" b="textAreaBottom"/>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accent3"/>
                </a:solidFill>
                <a:ln w="0">
                  <a:noFill/>
                </a:ln>
              </p:spPr>
              <p:style>
                <a:lnRef idx="0"/>
                <a:fillRef idx="0"/>
                <a:effectRef idx="0"/>
                <a:fontRef idx="minor"/>
              </p:style>
              <p:txBody>
                <a:bodyPr numCol="1" spcCol="0" tIns="39960" bIns="3996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760" name="组合 48"/>
              <p:cNvGrpSpPr/>
              <p:nvPr/>
            </p:nvGrpSpPr>
            <p:grpSpPr>
              <a:xfrm>
                <a:off x="914400" y="6468840"/>
                <a:ext cx="161640" cy="139320"/>
                <a:chOff x="914400" y="6468840"/>
                <a:chExt cx="161640" cy="139320"/>
              </a:xfrm>
            </p:grpSpPr>
            <p:sp>
              <p:nvSpPr>
                <p:cNvPr id="761" name="Freeform 18"/>
                <p:cNvSpPr/>
                <p:nvPr/>
              </p:nvSpPr>
              <p:spPr>
                <a:xfrm>
                  <a:off x="968760" y="6468840"/>
                  <a:ext cx="107280" cy="139320"/>
                </a:xfrm>
                <a:custGeom>
                  <a:avLst/>
                  <a:gdLst>
                    <a:gd name="textAreaLeft" fmla="*/ 0 w 107280"/>
                    <a:gd name="textAreaRight" fmla="*/ 107640 w 107280"/>
                    <a:gd name="textAreaTop" fmla="*/ 0 h 139320"/>
                    <a:gd name="textAreaBottom" fmla="*/ 139680 h 139320"/>
                  </a:gdLst>
                  <a:ahLst/>
                  <a:rect l="textAreaLeft" t="textAreaTop" r="textAreaRight" b="textAreaBottom"/>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762" name="Freeform 19"/>
                <p:cNvSpPr/>
                <p:nvPr/>
              </p:nvSpPr>
              <p:spPr>
                <a:xfrm>
                  <a:off x="914400" y="6503760"/>
                  <a:ext cx="54000" cy="102960"/>
                </a:xfrm>
                <a:custGeom>
                  <a:avLst/>
                  <a:gdLst>
                    <a:gd name="textAreaLeft" fmla="*/ 0 w 54000"/>
                    <a:gd name="textAreaRight" fmla="*/ 54360 w 54000"/>
                    <a:gd name="textAreaTop" fmla="*/ 0 h 102960"/>
                    <a:gd name="textAreaBottom" fmla="*/ 103320 h 102960"/>
                  </a:gdLst>
                  <a:ahLst/>
                  <a:rect l="textAreaLeft" t="textAreaTop" r="textAreaRight" b="textAreaBottom"/>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763" name="Freeform 20"/>
                <p:cNvSpPr/>
                <p:nvPr/>
              </p:nvSpPr>
              <p:spPr>
                <a:xfrm>
                  <a:off x="946440" y="6470280"/>
                  <a:ext cx="50040" cy="31680"/>
                </a:xfrm>
                <a:custGeom>
                  <a:avLst/>
                  <a:gdLst>
                    <a:gd name="textAreaLeft" fmla="*/ 0 w 50040"/>
                    <a:gd name="textAreaRight" fmla="*/ 50400 w 50040"/>
                    <a:gd name="textAreaTop" fmla="*/ 0 h 31680"/>
                    <a:gd name="textAreaBottom" fmla="*/ 32040 h 31680"/>
                  </a:gdLst>
                  <a:ahLst/>
                  <a:rect l="textAreaLeft" t="textAreaTop" r="textAreaRight" b="textAreaBottom"/>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accent3"/>
                </a:solidFill>
                <a:ln w="0">
                  <a:noFill/>
                </a:ln>
              </p:spPr>
              <p:style>
                <a:lnRef idx="0"/>
                <a:fillRef idx="0"/>
                <a:effectRef idx="0"/>
                <a:fontRef idx="minor"/>
              </p:style>
              <p:txBody>
                <a:bodyPr numCol="1" spcCol="0" tIns="15840" bIns="1584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764" name="组合 49"/>
              <p:cNvGrpSpPr/>
              <p:nvPr/>
            </p:nvGrpSpPr>
            <p:grpSpPr>
              <a:xfrm>
                <a:off x="1501920" y="6443640"/>
                <a:ext cx="185400" cy="184680"/>
                <a:chOff x="1501920" y="6443640"/>
                <a:chExt cx="185400" cy="184680"/>
              </a:xfrm>
            </p:grpSpPr>
            <p:sp>
              <p:nvSpPr>
                <p:cNvPr id="765" name="Freeform 11"/>
                <p:cNvSpPr/>
                <p:nvPr/>
              </p:nvSpPr>
              <p:spPr>
                <a:xfrm>
                  <a:off x="1557720" y="6443640"/>
                  <a:ext cx="129600" cy="181440"/>
                </a:xfrm>
                <a:custGeom>
                  <a:avLst/>
                  <a:gdLst>
                    <a:gd name="textAreaLeft" fmla="*/ 0 w 129600"/>
                    <a:gd name="textAreaRight" fmla="*/ 129960 w 129600"/>
                    <a:gd name="textAreaTop" fmla="*/ 0 h 181440"/>
                    <a:gd name="textAreaBottom" fmla="*/ 181800 h 181440"/>
                  </a:gdLst>
                  <a:ahLst/>
                  <a:rect l="textAreaLeft" t="textAreaTop" r="textAreaRight" b="textAreaBottom"/>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766" name="Freeform 12"/>
                <p:cNvSpPr/>
                <p:nvPr/>
              </p:nvSpPr>
              <p:spPr>
                <a:xfrm>
                  <a:off x="1501920" y="6453360"/>
                  <a:ext cx="69480" cy="174960"/>
                </a:xfrm>
                <a:custGeom>
                  <a:avLst/>
                  <a:gdLst>
                    <a:gd name="textAreaLeft" fmla="*/ 0 w 69480"/>
                    <a:gd name="textAreaRight" fmla="*/ 69840 w 69480"/>
                    <a:gd name="textAreaTop" fmla="*/ 0 h 174960"/>
                    <a:gd name="textAreaBottom" fmla="*/ 175320 h 174960"/>
                  </a:gdLst>
                  <a:ahLst/>
                  <a:rect l="textAreaLeft" t="textAreaTop" r="textAreaRight" b="textAreaBottom"/>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grpSp>
    </p:spTree>
  </p:cSld>
  <p:clrMap bg1="lt1" tx1="dk1" bg2="lt2" tx2="dk2" accent1="accent1" accent2="accent2" accent3="accent3" accent4="accent4" accent5="accent5" accent6="accent6" hlink="hlink" folHlink="folHlink"/>
  <p:sldLayoutIdLst>
    <p:sldLayoutId id="2147483725" r:id="rId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09" name="PA-矩形 7"/>
          <p:cNvSpPr/>
          <p:nvPr/>
        </p:nvSpPr>
        <p:spPr>
          <a:xfrm>
            <a:off x="11373120" y="0"/>
            <a:ext cx="818640" cy="6857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110" name="PA-矩形 7"/>
          <p:cNvSpPr/>
          <p:nvPr/>
        </p:nvSpPr>
        <p:spPr>
          <a:xfrm>
            <a:off x="0" y="0"/>
            <a:ext cx="1137888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cxnSp>
        <p:nvCxnSpPr>
          <p:cNvPr id="111" name="直接连接符 10"/>
          <p:cNvCxnSpPr/>
          <p:nvPr/>
        </p:nvCxnSpPr>
        <p:spPr>
          <a:xfrm>
            <a:off x="11372760" y="0"/>
            <a:ext cx="360" cy="6858360"/>
          </a:xfrm>
          <a:prstGeom prst="straightConnector1">
            <a:avLst/>
          </a:prstGeom>
          <a:ln w="12700">
            <a:solidFill>
              <a:srgbClr val="ffffff"/>
            </a:solidFill>
          </a:ln>
        </p:spPr>
      </p:cxnSp>
      <p:pic>
        <p:nvPicPr>
          <p:cNvPr id="112" name="图片 36" descr=""/>
          <p:cNvPicPr/>
          <p:nvPr/>
        </p:nvPicPr>
        <p:blipFill>
          <a:blip r:embed="rId2"/>
          <a:stretch/>
        </p:blipFill>
        <p:spPr>
          <a:xfrm>
            <a:off x="-2610720" y="161280"/>
            <a:ext cx="6791400" cy="6535440"/>
          </a:xfrm>
          <a:prstGeom prst="rect">
            <a:avLst/>
          </a:prstGeom>
          <a:noFill/>
          <a:ln w="0">
            <a:noFill/>
          </a:ln>
        </p:spPr>
      </p:pic>
      <p:sp>
        <p:nvSpPr>
          <p:cNvPr id="113" name="矩形 2"/>
          <p:cNvSpPr/>
          <p:nvPr/>
        </p:nvSpPr>
        <p:spPr>
          <a:xfrm>
            <a:off x="0" y="1504800"/>
            <a:ext cx="12191760" cy="3847680"/>
          </a:xfrm>
          <a:prstGeom prst="rect">
            <a:avLst/>
          </a:prstGeom>
          <a:solidFill>
            <a:schemeClr val="bg1"/>
          </a:solidFill>
          <a:ln>
            <a:noFill/>
          </a:ln>
          <a:effectLst>
            <a:outerShdw algn="ctr" blurRad="101520" rotWithShape="0" sx="101000" sy="101000">
              <a:srgbClr val="000000">
                <a:alpha val="22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114" name="任意多边形: 形状 30"/>
          <p:cNvSpPr/>
          <p:nvPr/>
        </p:nvSpPr>
        <p:spPr>
          <a:xfrm flipV="1">
            <a:off x="5143320" y="3786480"/>
            <a:ext cx="6235560" cy="192960"/>
          </a:xfrm>
          <a:custGeom>
            <a:avLst/>
            <a:gdLst>
              <a:gd name="textAreaLeft" fmla="*/ 0 w 6235560"/>
              <a:gd name="textAreaRight" fmla="*/ 6235920 w 6235560"/>
              <a:gd name="textAreaTop" fmla="*/ 360 h 192960"/>
              <a:gd name="textAreaBottom" fmla="*/ 193680 h 192960"/>
            </a:gdLst>
            <a:ahLst/>
            <a:rect l="textAreaLeft" t="textAreaTop" r="textAreaRight" b="textAreaBottom"/>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rgbClr val="006c39"/>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30000"/>
              </a:lnSpc>
              <a:tabLst>
                <a:tab algn="l" pos="0"/>
              </a:tabLst>
            </a:pPr>
            <a:endParaRPr b="0" lang="en-US" sz="1800" strike="noStrike" u="none">
              <a:solidFill>
                <a:srgbClr val="ffffff"/>
              </a:solidFill>
              <a:uFillTx/>
              <a:latin typeface="微软雅黑"/>
              <a:ea typeface="微软雅黑"/>
            </a:endParaRPr>
          </a:p>
        </p:txBody>
      </p:sp>
      <p:sp>
        <p:nvSpPr>
          <p:cNvPr id="115" name="PlaceHolder 1"/>
          <p:cNvSpPr>
            <a:spLocks noGrp="1"/>
          </p:cNvSpPr>
          <p:nvPr>
            <p:ph type="title"/>
          </p:nvPr>
        </p:nvSpPr>
        <p:spPr>
          <a:xfrm>
            <a:off x="5143320" y="2563920"/>
            <a:ext cx="6205680" cy="1189080"/>
          </a:xfrm>
          <a:prstGeom prst="rect">
            <a:avLst/>
          </a:prstGeom>
          <a:noFill/>
          <a:ln w="0">
            <a:noFill/>
          </a:ln>
        </p:spPr>
        <p:txBody>
          <a:bodyPr numCol="1" spcCol="0" lIns="0" rIns="91440" tIns="45720" bIns="45720" anchor="ctr">
            <a:noAutofit/>
          </a:bodyPr>
          <a:p>
            <a:pPr indent="0">
              <a:lnSpc>
                <a:spcPct val="100000"/>
              </a:lnSpc>
              <a:buNone/>
            </a:pPr>
            <a:r>
              <a:rPr b="1" lang="zh-CN" sz="3600" spc="99" strike="noStrike" u="none">
                <a:solidFill>
                  <a:schemeClr val="dk1"/>
                </a:solidFill>
                <a:uFillTx/>
                <a:latin typeface="微软雅黑"/>
                <a:ea typeface="微软雅黑"/>
              </a:rPr>
              <a:t>请在此输入标题</a:t>
            </a:r>
            <a:br>
              <a:rPr sz="3600"/>
            </a:br>
            <a:r>
              <a:rPr b="1" lang="zh-CN" sz="3600" spc="99" strike="noStrike" u="none">
                <a:solidFill>
                  <a:schemeClr val="dk1"/>
                </a:solidFill>
                <a:uFillTx/>
                <a:latin typeface="微软雅黑"/>
                <a:ea typeface="微软雅黑"/>
              </a:rPr>
              <a:t>尽量回车保证标题为两行</a:t>
            </a:r>
            <a:endParaRPr b="0" lang="en-US" sz="3600" strike="noStrike" u="none">
              <a:solidFill>
                <a:schemeClr val="dk1"/>
              </a:solidFill>
              <a:uFillTx/>
              <a:latin typeface="Century Gothic"/>
            </a:endParaRPr>
          </a:p>
        </p:txBody>
      </p:sp>
      <p:sp>
        <p:nvSpPr>
          <p:cNvPr id="116" name="PlaceHolder 2"/>
          <p:cNvSpPr>
            <a:spLocks noGrp="1"/>
          </p:cNvSpPr>
          <p:nvPr>
            <p:ph type="body"/>
          </p:nvPr>
        </p:nvSpPr>
        <p:spPr>
          <a:xfrm>
            <a:off x="5136840" y="2329920"/>
            <a:ext cx="5154120" cy="256320"/>
          </a:xfrm>
          <a:prstGeom prst="rect">
            <a:avLst/>
          </a:prstGeom>
          <a:noFill/>
          <a:ln w="0">
            <a:noFill/>
          </a:ln>
        </p:spPr>
        <p:txBody>
          <a:bodyPr numCol="1" spcCol="0" lIns="0" rIns="91440" tIns="45720" bIns="45720" anchor="t">
            <a:noAutofit/>
          </a:bodyPr>
          <a:p>
            <a:pPr marL="228600" indent="-228600">
              <a:lnSpc>
                <a:spcPct val="90000"/>
              </a:lnSpc>
              <a:spcBef>
                <a:spcPts val="1001"/>
              </a:spcBef>
              <a:buNone/>
              <a:tabLst>
                <a:tab algn="l" pos="0"/>
              </a:tabLst>
            </a:pPr>
            <a:r>
              <a:rPr b="0" lang="zh-CN" sz="1200" spc="99" strike="noStrike" u="none">
                <a:solidFill>
                  <a:schemeClr val="dk1">
                    <a:lumMod val="65000"/>
                    <a:lumOff val="35000"/>
                  </a:schemeClr>
                </a:solidFill>
                <a:uFillTx/>
                <a:latin typeface="微软雅黑 Light"/>
                <a:ea typeface="微软雅黑 Light"/>
              </a:rPr>
              <a:t>请在此输入你的副标题</a:t>
            </a:r>
            <a:r>
              <a:rPr b="0" lang="en-US" sz="1200" spc="99" strike="noStrike" u="none">
                <a:solidFill>
                  <a:schemeClr val="dk1">
                    <a:lumMod val="65000"/>
                    <a:lumOff val="35000"/>
                  </a:schemeClr>
                </a:solidFill>
                <a:uFillTx/>
                <a:latin typeface="Wingdings 3"/>
                <a:ea typeface="微软雅黑 Light"/>
              </a:rPr>
              <a:t></a:t>
            </a:r>
            <a:endParaRPr b="0" lang="en-US" sz="1200" strike="noStrike" u="none">
              <a:solidFill>
                <a:schemeClr val="dk1"/>
              </a:solidFill>
              <a:uFillTx/>
              <a:latin typeface="微软雅黑"/>
            </a:endParaRPr>
          </a:p>
        </p:txBody>
      </p:sp>
      <p:sp>
        <p:nvSpPr>
          <p:cNvPr id="117" name="PlaceHolder 3"/>
          <p:cNvSpPr>
            <a:spLocks noGrp="1"/>
          </p:cNvSpPr>
          <p:nvPr>
            <p:ph type="body"/>
          </p:nvPr>
        </p:nvSpPr>
        <p:spPr>
          <a:xfrm>
            <a:off x="5143320" y="4186440"/>
            <a:ext cx="6229440" cy="369000"/>
          </a:xfrm>
          <a:prstGeom prst="rect">
            <a:avLst/>
          </a:prstGeom>
          <a:noFill/>
          <a:ln w="0">
            <a:noFill/>
          </a:ln>
        </p:spPr>
        <p:txBody>
          <a:bodyPr numCol="1" spcCol="0" lIns="0" rIns="91440" tIns="45720" bIns="45720" anchor="ctr">
            <a:noAutofit/>
          </a:bodyPr>
          <a:p>
            <a:pPr indent="0">
              <a:lnSpc>
                <a:spcPct val="130000"/>
              </a:lnSpc>
              <a:spcBef>
                <a:spcPts val="1001"/>
              </a:spcBef>
              <a:buNone/>
              <a:tabLst>
                <a:tab algn="l" pos="0"/>
              </a:tabLst>
            </a:pPr>
            <a:r>
              <a:rPr b="0" lang="zh-CN" sz="1400" spc="99" strike="noStrike" u="none">
                <a:solidFill>
                  <a:schemeClr val="dk1">
                    <a:lumMod val="85000"/>
                    <a:lumOff val="15000"/>
                  </a:schemeClr>
                </a:solidFill>
                <a:uFillTx/>
                <a:latin typeface="微软雅黑"/>
                <a:ea typeface="微软雅黑"/>
              </a:rPr>
              <a:t>答辩人：北小理　　　导　师： 京小工　　　时　间：</a:t>
            </a:r>
            <a:r>
              <a:rPr b="0" lang="en-US" sz="1400" spc="99" strike="noStrike" u="none">
                <a:solidFill>
                  <a:schemeClr val="dk1">
                    <a:lumMod val="85000"/>
                    <a:lumOff val="15000"/>
                  </a:schemeClr>
                </a:solidFill>
                <a:uFillTx/>
                <a:latin typeface="微软雅黑"/>
                <a:ea typeface="微软雅黑"/>
              </a:rPr>
              <a:t>XXX</a:t>
            </a:r>
            <a:endParaRPr b="0" lang="en-US" sz="1400" strike="noStrike" u="none">
              <a:solidFill>
                <a:schemeClr val="dk1"/>
              </a:solidFill>
              <a:uFillTx/>
              <a:latin typeface="微软雅黑"/>
            </a:endParaRPr>
          </a:p>
        </p:txBody>
      </p:sp>
      <p:pic>
        <p:nvPicPr>
          <p:cNvPr id="118" name="图片 7" descr=""/>
          <p:cNvPicPr/>
          <p:nvPr/>
        </p:nvPicPr>
        <p:blipFill>
          <a:blip r:embed="rId3"/>
          <a:stretch/>
        </p:blipFill>
        <p:spPr>
          <a:xfrm>
            <a:off x="1111320" y="2359440"/>
            <a:ext cx="2855160" cy="216936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655" r:id="rId4"/>
  </p:sldLayoutIdLst>
</p:sldMaster>
</file>

<file path=ppt/slideMasters/slideMaster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67" name="文本框 6"/>
          <p:cNvSpPr/>
          <p:nvPr/>
        </p:nvSpPr>
        <p:spPr>
          <a:xfrm>
            <a:off x="11233080" y="6340680"/>
            <a:ext cx="550440" cy="36504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pPr>
            <a:fld id="{363B5E3B-0797-4CDF-B66B-1F63C6EB754C}" type="slidenum">
              <a:rPr b="0" lang="en-US" sz="1600" strike="noStrike" u="none">
                <a:solidFill>
                  <a:schemeClr val="accent3"/>
                </a:solidFill>
                <a:uFillTx/>
                <a:latin typeface="微软雅黑"/>
                <a:ea typeface="微软雅黑"/>
              </a:rPr>
              <a:t>1</a:t>
            </a:fld>
            <a:endParaRPr b="0" lang="en-US" sz="1600" strike="noStrike" u="none">
              <a:solidFill>
                <a:srgbClr val="000000"/>
              </a:solidFill>
              <a:uFillTx/>
              <a:latin typeface="Arial"/>
            </a:endParaRPr>
          </a:p>
        </p:txBody>
      </p:sp>
      <p:cxnSp>
        <p:nvCxnSpPr>
          <p:cNvPr id="768" name="直接连接符 37"/>
          <p:cNvCxnSpPr/>
          <p:nvPr/>
        </p:nvCxnSpPr>
        <p:spPr>
          <a:xfrm>
            <a:off x="442800" y="6264000"/>
            <a:ext cx="11306520" cy="360"/>
          </a:xfrm>
          <a:prstGeom prst="straightConnector1">
            <a:avLst/>
          </a:prstGeom>
          <a:ln>
            <a:solidFill>
              <a:srgbClr val="ffffff">
                <a:lumMod val="75000"/>
              </a:srgbClr>
            </a:solidFill>
          </a:ln>
        </p:spPr>
      </p:cxnSp>
      <p:grpSp>
        <p:nvGrpSpPr>
          <p:cNvPr id="769" name="组合 35"/>
          <p:cNvGrpSpPr/>
          <p:nvPr/>
        </p:nvGrpSpPr>
        <p:grpSpPr>
          <a:xfrm>
            <a:off x="587160" y="6381720"/>
            <a:ext cx="2479320" cy="304560"/>
            <a:chOff x="587160" y="6381720"/>
            <a:chExt cx="2479320" cy="304560"/>
          </a:xfrm>
        </p:grpSpPr>
        <p:grpSp>
          <p:nvGrpSpPr>
            <p:cNvPr id="770" name="组合 36"/>
            <p:cNvGrpSpPr/>
            <p:nvPr/>
          </p:nvGrpSpPr>
          <p:grpSpPr>
            <a:xfrm>
              <a:off x="2014200" y="6385320"/>
              <a:ext cx="1052280" cy="298080"/>
              <a:chOff x="2014200" y="6385320"/>
              <a:chExt cx="1052280" cy="298080"/>
            </a:xfrm>
          </p:grpSpPr>
          <p:sp>
            <p:nvSpPr>
              <p:cNvPr id="771" name="Freeform 5"/>
              <p:cNvSpPr/>
              <p:nvPr/>
            </p:nvSpPr>
            <p:spPr>
              <a:xfrm>
                <a:off x="2595600" y="6404040"/>
                <a:ext cx="234720" cy="264960"/>
              </a:xfrm>
              <a:custGeom>
                <a:avLst/>
                <a:gdLst>
                  <a:gd name="textAreaLeft" fmla="*/ 0 w 234720"/>
                  <a:gd name="textAreaRight" fmla="*/ 235080 w 234720"/>
                  <a:gd name="textAreaTop" fmla="*/ 0 h 264960"/>
                  <a:gd name="textAreaBottom" fmla="*/ 265320 h 264960"/>
                </a:gdLst>
                <a:ahLst/>
                <a:rect l="textAreaLeft" t="textAreaTop" r="textAreaRight" b="textAreaBottom"/>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772" name="Freeform 6"/>
              <p:cNvSpPr/>
              <p:nvPr/>
            </p:nvSpPr>
            <p:spPr>
              <a:xfrm>
                <a:off x="2931480" y="6444720"/>
                <a:ext cx="135000" cy="203400"/>
              </a:xfrm>
              <a:custGeom>
                <a:avLst/>
                <a:gdLst>
                  <a:gd name="textAreaLeft" fmla="*/ 0 w 135000"/>
                  <a:gd name="textAreaRight" fmla="*/ 135360 w 135000"/>
                  <a:gd name="textAreaTop" fmla="*/ 0 h 203400"/>
                  <a:gd name="textAreaBottom" fmla="*/ 203760 h 203400"/>
                </a:gdLst>
                <a:ahLst/>
                <a:rect l="textAreaLeft" t="textAreaTop" r="textAreaRight" b="textAreaBottom"/>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nvGrpSpPr>
              <p:cNvPr id="773" name="组合 61"/>
              <p:cNvGrpSpPr/>
              <p:nvPr/>
            </p:nvGrpSpPr>
            <p:grpSpPr>
              <a:xfrm>
                <a:off x="2014200" y="6385320"/>
                <a:ext cx="240480" cy="298080"/>
                <a:chOff x="2014200" y="6385320"/>
                <a:chExt cx="240480" cy="298080"/>
              </a:xfrm>
            </p:grpSpPr>
            <p:sp>
              <p:nvSpPr>
                <p:cNvPr id="774" name="Freeform 7"/>
                <p:cNvSpPr/>
                <p:nvPr/>
              </p:nvSpPr>
              <p:spPr>
                <a:xfrm>
                  <a:off x="2014200" y="6385320"/>
                  <a:ext cx="240480" cy="195840"/>
                </a:xfrm>
                <a:custGeom>
                  <a:avLst/>
                  <a:gdLst>
                    <a:gd name="textAreaLeft" fmla="*/ 0 w 240480"/>
                    <a:gd name="textAreaRight" fmla="*/ 240840 w 240480"/>
                    <a:gd name="textAreaTop" fmla="*/ 0 h 195840"/>
                    <a:gd name="textAreaBottom" fmla="*/ 196200 h 195840"/>
                  </a:gdLst>
                  <a:ahLst/>
                  <a:rect l="textAreaLeft" t="textAreaTop" r="textAreaRight" b="textAreaBottom"/>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775" name="Freeform 8"/>
                <p:cNvSpPr/>
                <p:nvPr/>
              </p:nvSpPr>
              <p:spPr>
                <a:xfrm>
                  <a:off x="2065320" y="6504480"/>
                  <a:ext cx="149760" cy="178920"/>
                </a:xfrm>
                <a:custGeom>
                  <a:avLst/>
                  <a:gdLst>
                    <a:gd name="textAreaLeft" fmla="*/ 0 w 149760"/>
                    <a:gd name="textAreaRight" fmla="*/ 150120 w 149760"/>
                    <a:gd name="textAreaTop" fmla="*/ 0 h 178920"/>
                    <a:gd name="textAreaBottom" fmla="*/ 179280 h 178920"/>
                  </a:gdLst>
                  <a:ahLst/>
                  <a:rect l="textAreaLeft" t="textAreaTop" r="textAreaRight" b="textAreaBottom"/>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776" name="组合 62"/>
              <p:cNvGrpSpPr/>
              <p:nvPr/>
            </p:nvGrpSpPr>
            <p:grpSpPr>
              <a:xfrm>
                <a:off x="2349720" y="6467040"/>
                <a:ext cx="145440" cy="155520"/>
                <a:chOff x="2349720" y="6467040"/>
                <a:chExt cx="145440" cy="155520"/>
              </a:xfrm>
            </p:grpSpPr>
            <p:sp>
              <p:nvSpPr>
                <p:cNvPr id="777" name="Freeform 15"/>
                <p:cNvSpPr/>
                <p:nvPr/>
              </p:nvSpPr>
              <p:spPr>
                <a:xfrm>
                  <a:off x="2349720" y="6501600"/>
                  <a:ext cx="66960" cy="107640"/>
                </a:xfrm>
                <a:custGeom>
                  <a:avLst/>
                  <a:gdLst>
                    <a:gd name="textAreaLeft" fmla="*/ 0 w 66960"/>
                    <a:gd name="textAreaRight" fmla="*/ 67320 w 66960"/>
                    <a:gd name="textAreaTop" fmla="*/ 0 h 107640"/>
                    <a:gd name="textAreaBottom" fmla="*/ 108000 h 107640"/>
                  </a:gdLst>
                  <a:ahLst/>
                  <a:rect l="textAreaLeft" t="textAreaTop" r="textAreaRight" b="textAreaBottom"/>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778" name="Freeform 16"/>
                <p:cNvSpPr/>
                <p:nvPr/>
              </p:nvSpPr>
              <p:spPr>
                <a:xfrm>
                  <a:off x="2422080" y="6470640"/>
                  <a:ext cx="73080" cy="151920"/>
                </a:xfrm>
                <a:custGeom>
                  <a:avLst/>
                  <a:gdLst>
                    <a:gd name="textAreaLeft" fmla="*/ 0 w 73080"/>
                    <a:gd name="textAreaRight" fmla="*/ 73440 w 73080"/>
                    <a:gd name="textAreaTop" fmla="*/ 0 h 151920"/>
                    <a:gd name="textAreaBottom" fmla="*/ 152280 h 151920"/>
                  </a:gdLst>
                  <a:ahLst/>
                  <a:rect l="textAreaLeft" t="textAreaTop" r="textAreaRight" b="textAreaBottom"/>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779" name="Freeform 17"/>
                <p:cNvSpPr/>
                <p:nvPr/>
              </p:nvSpPr>
              <p:spPr>
                <a:xfrm>
                  <a:off x="2387880" y="6467040"/>
                  <a:ext cx="47880" cy="27720"/>
                </a:xfrm>
                <a:custGeom>
                  <a:avLst/>
                  <a:gdLst>
                    <a:gd name="textAreaLeft" fmla="*/ 0 w 47880"/>
                    <a:gd name="textAreaRight" fmla="*/ 48240 w 47880"/>
                    <a:gd name="textAreaTop" fmla="*/ 0 h 27720"/>
                    <a:gd name="textAreaBottom" fmla="*/ 28080 h 27720"/>
                  </a:gdLst>
                  <a:ahLst/>
                  <a:rect l="textAreaLeft" t="textAreaTop" r="textAreaRight" b="textAreaBottom"/>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accent3"/>
                </a:solidFill>
                <a:ln w="0">
                  <a:noFill/>
                </a:ln>
              </p:spPr>
              <p:style>
                <a:lnRef idx="0"/>
                <a:fillRef idx="0"/>
                <a:effectRef idx="0"/>
                <a:fontRef idx="minor"/>
              </p:style>
              <p:txBody>
                <a:bodyPr numCol="1" spcCol="0" tIns="14040" bIns="14040" anchor="t">
                  <a:noAutofit/>
                </a:bodyPr>
                <a:p>
                  <a:pPr>
                    <a:lnSpc>
                      <a:spcPct val="100000"/>
                    </a:lnSpc>
                  </a:pPr>
                  <a:endParaRPr b="0" lang="en-US" sz="1800" strike="noStrike" u="none">
                    <a:solidFill>
                      <a:schemeClr val="dk1"/>
                    </a:solidFill>
                    <a:uFillTx/>
                    <a:latin typeface="Century Gothic"/>
                    <a:ea typeface="微软雅黑"/>
                  </a:endParaRPr>
                </a:p>
              </p:txBody>
            </p:sp>
          </p:grpSp>
        </p:grpSp>
        <p:grpSp>
          <p:nvGrpSpPr>
            <p:cNvPr id="780" name="组合 38"/>
            <p:cNvGrpSpPr/>
            <p:nvPr/>
          </p:nvGrpSpPr>
          <p:grpSpPr>
            <a:xfrm>
              <a:off x="587160" y="6381720"/>
              <a:ext cx="1100160" cy="304560"/>
              <a:chOff x="587160" y="6381720"/>
              <a:chExt cx="1100160" cy="304560"/>
            </a:xfrm>
          </p:grpSpPr>
          <p:grpSp>
            <p:nvGrpSpPr>
              <p:cNvPr id="781" name="组合 39"/>
              <p:cNvGrpSpPr/>
              <p:nvPr/>
            </p:nvGrpSpPr>
            <p:grpSpPr>
              <a:xfrm>
                <a:off x="1171800" y="6431400"/>
                <a:ext cx="212760" cy="223560"/>
                <a:chOff x="1171800" y="6431400"/>
                <a:chExt cx="212760" cy="223560"/>
              </a:xfrm>
            </p:grpSpPr>
            <p:sp>
              <p:nvSpPr>
                <p:cNvPr id="782" name="Freeform 9"/>
                <p:cNvSpPr/>
                <p:nvPr/>
              </p:nvSpPr>
              <p:spPr>
                <a:xfrm>
                  <a:off x="1171800" y="6447960"/>
                  <a:ext cx="110520" cy="187920"/>
                </a:xfrm>
                <a:custGeom>
                  <a:avLst/>
                  <a:gdLst>
                    <a:gd name="textAreaLeft" fmla="*/ 0 w 110520"/>
                    <a:gd name="textAreaRight" fmla="*/ 110880 w 110520"/>
                    <a:gd name="textAreaTop" fmla="*/ 0 h 187920"/>
                    <a:gd name="textAreaBottom" fmla="*/ 188280 h 187920"/>
                  </a:gdLst>
                  <a:ahLst/>
                  <a:rect l="textAreaLeft" t="textAreaTop" r="textAreaRight" b="textAreaBottom"/>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783" name="Freeform 10"/>
                <p:cNvSpPr/>
                <p:nvPr/>
              </p:nvSpPr>
              <p:spPr>
                <a:xfrm>
                  <a:off x="1280880" y="6431400"/>
                  <a:ext cx="103680" cy="223560"/>
                </a:xfrm>
                <a:custGeom>
                  <a:avLst/>
                  <a:gdLst>
                    <a:gd name="textAreaLeft" fmla="*/ 0 w 103680"/>
                    <a:gd name="textAreaRight" fmla="*/ 104040 w 103680"/>
                    <a:gd name="textAreaTop" fmla="*/ 0 h 223560"/>
                    <a:gd name="textAreaBottom" fmla="*/ 223920 h 223560"/>
                  </a:gdLst>
                  <a:ahLst/>
                  <a:rect l="textAreaLeft" t="textAreaTop" r="textAreaRight" b="textAreaBottom"/>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784" name="组合 47"/>
              <p:cNvGrpSpPr/>
              <p:nvPr/>
            </p:nvGrpSpPr>
            <p:grpSpPr>
              <a:xfrm>
                <a:off x="587160" y="6381720"/>
                <a:ext cx="241200" cy="304560"/>
                <a:chOff x="587160" y="6381720"/>
                <a:chExt cx="241200" cy="304560"/>
              </a:xfrm>
            </p:grpSpPr>
            <p:sp>
              <p:nvSpPr>
                <p:cNvPr id="785" name="Freeform 13"/>
                <p:cNvSpPr/>
                <p:nvPr/>
              </p:nvSpPr>
              <p:spPr>
                <a:xfrm>
                  <a:off x="587160" y="6381720"/>
                  <a:ext cx="241200" cy="288000"/>
                </a:xfrm>
                <a:custGeom>
                  <a:avLst/>
                  <a:gdLst>
                    <a:gd name="textAreaLeft" fmla="*/ 0 w 241200"/>
                    <a:gd name="textAreaRight" fmla="*/ 241560 w 241200"/>
                    <a:gd name="textAreaTop" fmla="*/ 0 h 288000"/>
                    <a:gd name="textAreaBottom" fmla="*/ 288360 h 288000"/>
                  </a:gdLst>
                  <a:ahLst/>
                  <a:rect l="textAreaLeft" t="textAreaTop" r="textAreaRight" b="textAreaBottom"/>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786" name="Freeform 14"/>
                <p:cNvSpPr/>
                <p:nvPr/>
              </p:nvSpPr>
              <p:spPr>
                <a:xfrm>
                  <a:off x="653760" y="6606360"/>
                  <a:ext cx="29520" cy="79920"/>
                </a:xfrm>
                <a:custGeom>
                  <a:avLst/>
                  <a:gdLst>
                    <a:gd name="textAreaLeft" fmla="*/ 0 w 29520"/>
                    <a:gd name="textAreaRight" fmla="*/ 29880 w 29520"/>
                    <a:gd name="textAreaTop" fmla="*/ 0 h 79920"/>
                    <a:gd name="textAreaBottom" fmla="*/ 80280 h 79920"/>
                  </a:gdLst>
                  <a:ahLst/>
                  <a:rect l="textAreaLeft" t="textAreaTop" r="textAreaRight" b="textAreaBottom"/>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accent3"/>
                </a:solidFill>
                <a:ln w="0">
                  <a:noFill/>
                </a:ln>
              </p:spPr>
              <p:style>
                <a:lnRef idx="0"/>
                <a:fillRef idx="0"/>
                <a:effectRef idx="0"/>
                <a:fontRef idx="minor"/>
              </p:style>
              <p:txBody>
                <a:bodyPr numCol="1" spcCol="0" tIns="39960" bIns="3996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787" name="组合 48"/>
              <p:cNvGrpSpPr/>
              <p:nvPr/>
            </p:nvGrpSpPr>
            <p:grpSpPr>
              <a:xfrm>
                <a:off x="914400" y="6468840"/>
                <a:ext cx="161640" cy="139320"/>
                <a:chOff x="914400" y="6468840"/>
                <a:chExt cx="161640" cy="139320"/>
              </a:xfrm>
            </p:grpSpPr>
            <p:sp>
              <p:nvSpPr>
                <p:cNvPr id="788" name="Freeform 18"/>
                <p:cNvSpPr/>
                <p:nvPr/>
              </p:nvSpPr>
              <p:spPr>
                <a:xfrm>
                  <a:off x="968760" y="6468840"/>
                  <a:ext cx="107280" cy="139320"/>
                </a:xfrm>
                <a:custGeom>
                  <a:avLst/>
                  <a:gdLst>
                    <a:gd name="textAreaLeft" fmla="*/ 0 w 107280"/>
                    <a:gd name="textAreaRight" fmla="*/ 107640 w 107280"/>
                    <a:gd name="textAreaTop" fmla="*/ 0 h 139320"/>
                    <a:gd name="textAreaBottom" fmla="*/ 139680 h 139320"/>
                  </a:gdLst>
                  <a:ahLst/>
                  <a:rect l="textAreaLeft" t="textAreaTop" r="textAreaRight" b="textAreaBottom"/>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789" name="Freeform 19"/>
                <p:cNvSpPr/>
                <p:nvPr/>
              </p:nvSpPr>
              <p:spPr>
                <a:xfrm>
                  <a:off x="914400" y="6503760"/>
                  <a:ext cx="54000" cy="102960"/>
                </a:xfrm>
                <a:custGeom>
                  <a:avLst/>
                  <a:gdLst>
                    <a:gd name="textAreaLeft" fmla="*/ 0 w 54000"/>
                    <a:gd name="textAreaRight" fmla="*/ 54360 w 54000"/>
                    <a:gd name="textAreaTop" fmla="*/ 0 h 102960"/>
                    <a:gd name="textAreaBottom" fmla="*/ 103320 h 102960"/>
                  </a:gdLst>
                  <a:ahLst/>
                  <a:rect l="textAreaLeft" t="textAreaTop" r="textAreaRight" b="textAreaBottom"/>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790" name="Freeform 20"/>
                <p:cNvSpPr/>
                <p:nvPr/>
              </p:nvSpPr>
              <p:spPr>
                <a:xfrm>
                  <a:off x="946440" y="6470280"/>
                  <a:ext cx="50040" cy="31680"/>
                </a:xfrm>
                <a:custGeom>
                  <a:avLst/>
                  <a:gdLst>
                    <a:gd name="textAreaLeft" fmla="*/ 0 w 50040"/>
                    <a:gd name="textAreaRight" fmla="*/ 50400 w 50040"/>
                    <a:gd name="textAreaTop" fmla="*/ 0 h 31680"/>
                    <a:gd name="textAreaBottom" fmla="*/ 32040 h 31680"/>
                  </a:gdLst>
                  <a:ahLst/>
                  <a:rect l="textAreaLeft" t="textAreaTop" r="textAreaRight" b="textAreaBottom"/>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accent3"/>
                </a:solidFill>
                <a:ln w="0">
                  <a:noFill/>
                </a:ln>
              </p:spPr>
              <p:style>
                <a:lnRef idx="0"/>
                <a:fillRef idx="0"/>
                <a:effectRef idx="0"/>
                <a:fontRef idx="minor"/>
              </p:style>
              <p:txBody>
                <a:bodyPr numCol="1" spcCol="0" tIns="15840" bIns="1584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791" name="组合 49"/>
              <p:cNvGrpSpPr/>
              <p:nvPr/>
            </p:nvGrpSpPr>
            <p:grpSpPr>
              <a:xfrm>
                <a:off x="1501920" y="6443640"/>
                <a:ext cx="185400" cy="184680"/>
                <a:chOff x="1501920" y="6443640"/>
                <a:chExt cx="185400" cy="184680"/>
              </a:xfrm>
            </p:grpSpPr>
            <p:sp>
              <p:nvSpPr>
                <p:cNvPr id="792" name="Freeform 11"/>
                <p:cNvSpPr/>
                <p:nvPr/>
              </p:nvSpPr>
              <p:spPr>
                <a:xfrm>
                  <a:off x="1557720" y="6443640"/>
                  <a:ext cx="129600" cy="181440"/>
                </a:xfrm>
                <a:custGeom>
                  <a:avLst/>
                  <a:gdLst>
                    <a:gd name="textAreaLeft" fmla="*/ 0 w 129600"/>
                    <a:gd name="textAreaRight" fmla="*/ 129960 w 129600"/>
                    <a:gd name="textAreaTop" fmla="*/ 0 h 181440"/>
                    <a:gd name="textAreaBottom" fmla="*/ 181800 h 181440"/>
                  </a:gdLst>
                  <a:ahLst/>
                  <a:rect l="textAreaLeft" t="textAreaTop" r="textAreaRight" b="textAreaBottom"/>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793" name="Freeform 12"/>
                <p:cNvSpPr/>
                <p:nvPr/>
              </p:nvSpPr>
              <p:spPr>
                <a:xfrm>
                  <a:off x="1501920" y="6453360"/>
                  <a:ext cx="69480" cy="174960"/>
                </a:xfrm>
                <a:custGeom>
                  <a:avLst/>
                  <a:gdLst>
                    <a:gd name="textAreaLeft" fmla="*/ 0 w 69480"/>
                    <a:gd name="textAreaRight" fmla="*/ 69840 w 69480"/>
                    <a:gd name="textAreaTop" fmla="*/ 0 h 174960"/>
                    <a:gd name="textAreaBottom" fmla="*/ 175320 h 174960"/>
                  </a:gdLst>
                  <a:ahLst/>
                  <a:rect l="textAreaLeft" t="textAreaTop" r="textAreaRight" b="textAreaBottom"/>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grpSp>
      <p:sp>
        <p:nvSpPr>
          <p:cNvPr id="794" name="PlaceHolder 1"/>
          <p:cNvSpPr>
            <a:spLocks noGrp="1"/>
          </p:cNvSpPr>
          <p:nvPr>
            <p:ph type="title"/>
          </p:nvPr>
        </p:nvSpPr>
        <p:spPr>
          <a:xfrm>
            <a:off x="1767600" y="3020040"/>
            <a:ext cx="8643600" cy="695160"/>
          </a:xfrm>
          <a:prstGeom prst="rect">
            <a:avLst/>
          </a:prstGeom>
          <a:noFill/>
          <a:ln w="0">
            <a:noFill/>
          </a:ln>
        </p:spPr>
        <p:txBody>
          <a:bodyPr numCol="1" spcCol="0" lIns="91440" rIns="91440" tIns="45720" bIns="45720" anchor="ctr">
            <a:noAutofit/>
          </a:bodyPr>
          <a:p>
            <a:pPr indent="0" algn="ctr">
              <a:lnSpc>
                <a:spcPct val="90000"/>
              </a:lnSpc>
              <a:buNone/>
            </a:pPr>
            <a:r>
              <a:rPr b="1" lang="zh-CN" sz="4400" strike="noStrike" u="none">
                <a:solidFill>
                  <a:srgbClr val="006c39"/>
                </a:solidFill>
                <a:uFillTx/>
                <a:latin typeface="微软雅黑"/>
                <a:ea typeface="微软雅黑"/>
              </a:rPr>
              <a:t>单击此处编辑母版标题样式</a:t>
            </a:r>
            <a:endParaRPr b="0" lang="en-US" sz="4400" strike="noStrike" u="none">
              <a:solidFill>
                <a:schemeClr val="dk1"/>
              </a:solidFill>
              <a:uFillTx/>
              <a:latin typeface="Century Gothic"/>
            </a:endParaRPr>
          </a:p>
        </p:txBody>
      </p:sp>
    </p:spTree>
  </p:cSld>
  <p:clrMap bg1="lt1" tx1="dk1" bg2="lt2" tx2="dk2" accent1="accent1" accent2="accent2" accent3="accent3" accent4="accent4" accent5="accent5" accent6="accent6" hlink="hlink" folHlink="folHlink"/>
  <p:sldLayoutIdLst>
    <p:sldLayoutId id="2147483727" r:id="rId2"/>
  </p:sldLayoutIdLst>
</p:sldMaster>
</file>

<file path=ppt/slideMasters/slideMaster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95" name="文本框 6"/>
          <p:cNvSpPr/>
          <p:nvPr/>
        </p:nvSpPr>
        <p:spPr>
          <a:xfrm>
            <a:off x="11233080" y="6340680"/>
            <a:ext cx="550440" cy="36504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pPr>
            <a:fld id="{5078EC15-4485-45E9-A9F4-07E6283A556B}" type="slidenum">
              <a:rPr b="0" lang="en-US" sz="1600" strike="noStrike" u="none">
                <a:solidFill>
                  <a:schemeClr val="accent3"/>
                </a:solidFill>
                <a:uFillTx/>
                <a:latin typeface="微软雅黑"/>
                <a:ea typeface="微软雅黑"/>
              </a:rPr>
              <a:t>1</a:t>
            </a:fld>
            <a:endParaRPr b="0" lang="en-US" sz="1600" strike="noStrike" u="none">
              <a:solidFill>
                <a:srgbClr val="000000"/>
              </a:solidFill>
              <a:uFillTx/>
              <a:latin typeface="Arial"/>
            </a:endParaRPr>
          </a:p>
        </p:txBody>
      </p:sp>
      <p:sp>
        <p:nvSpPr>
          <p:cNvPr id="796" name="矩形 34"/>
          <p:cNvSpPr/>
          <p:nvPr/>
        </p:nvSpPr>
        <p:spPr>
          <a:xfrm>
            <a:off x="9402120" y="-82800"/>
            <a:ext cx="2346480" cy="906840"/>
          </a:xfrm>
          <a:prstGeom prst="rect">
            <a:avLst/>
          </a:prstGeom>
          <a:solidFill>
            <a:schemeClr val="bg1"/>
          </a:solidFill>
          <a:ln>
            <a:noFill/>
          </a:ln>
          <a:effectLst>
            <a:outerShdw algn="t" blurRad="139680" dir="5400000" dist="38160" rotWithShape="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sp>
        <p:nvSpPr>
          <p:cNvPr id="797" name="矩形 35"/>
          <p:cNvSpPr/>
          <p:nvPr/>
        </p:nvSpPr>
        <p:spPr>
          <a:xfrm>
            <a:off x="9402120" y="0"/>
            <a:ext cx="2346480" cy="825840"/>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pic>
        <p:nvPicPr>
          <p:cNvPr id="798" name="图片 38" descr=""/>
          <p:cNvPicPr/>
          <p:nvPr/>
        </p:nvPicPr>
        <p:blipFill>
          <a:blip r:embed="rId2"/>
          <a:stretch/>
        </p:blipFill>
        <p:spPr>
          <a:xfrm>
            <a:off x="9590040" y="252000"/>
            <a:ext cx="1968840" cy="43272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729" r:id="rId3"/>
  </p:sldLayoutIdLst>
</p:sldMaster>
</file>

<file path=ppt/slideMasters/slideMaster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99" name="平行四边形 1"/>
          <p:cNvSpPr/>
          <p:nvPr/>
        </p:nvSpPr>
        <p:spPr>
          <a:xfrm>
            <a:off x="658800" y="482400"/>
            <a:ext cx="747720" cy="483840"/>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sp>
        <p:nvSpPr>
          <p:cNvPr id="800" name="矩形 46"/>
          <p:cNvSpPr/>
          <p:nvPr/>
        </p:nvSpPr>
        <p:spPr>
          <a:xfrm>
            <a:off x="442800" y="-82800"/>
            <a:ext cx="11305800" cy="845640"/>
          </a:xfrm>
          <a:prstGeom prst="rect">
            <a:avLst/>
          </a:prstGeom>
          <a:solidFill>
            <a:schemeClr val="bg1"/>
          </a:solidFill>
          <a:ln>
            <a:noFill/>
          </a:ln>
          <a:effectLst>
            <a:outerShdw algn="t" blurRad="139680" dir="5400000" dist="38160" rotWithShape="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sp>
        <p:nvSpPr>
          <p:cNvPr id="801" name="矩形 40"/>
          <p:cNvSpPr/>
          <p:nvPr/>
        </p:nvSpPr>
        <p:spPr>
          <a:xfrm>
            <a:off x="442800" y="0"/>
            <a:ext cx="11305800" cy="762120"/>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sp>
        <p:nvSpPr>
          <p:cNvPr id="802" name="PlaceHolder 1"/>
          <p:cNvSpPr>
            <a:spLocks noGrp="1"/>
          </p:cNvSpPr>
          <p:nvPr>
            <p:ph type="title"/>
          </p:nvPr>
        </p:nvSpPr>
        <p:spPr>
          <a:xfrm>
            <a:off x="1173600" y="187200"/>
            <a:ext cx="8047800" cy="475920"/>
          </a:xfrm>
          <a:prstGeom prst="rect">
            <a:avLst/>
          </a:prstGeom>
          <a:noFill/>
          <a:ln w="0">
            <a:noFill/>
          </a:ln>
        </p:spPr>
        <p:txBody>
          <a:bodyPr numCol="1" spcCol="0" lIns="91440" rIns="91440" tIns="45720" bIns="45720" anchor="ctr">
            <a:noAutofit/>
          </a:bodyPr>
          <a:p>
            <a:pPr indent="0">
              <a:lnSpc>
                <a:spcPct val="90000"/>
              </a:lnSpc>
              <a:buNone/>
            </a:pPr>
            <a:r>
              <a:rPr b="1" lang="zh-CN" sz="2800" strike="noStrike" u="none">
                <a:solidFill>
                  <a:schemeClr val="dk1"/>
                </a:solidFill>
                <a:uFillTx/>
                <a:latin typeface="微软雅黑"/>
                <a:ea typeface="微软雅黑"/>
              </a:rPr>
              <a:t>单击此处编辑母版标题样式</a:t>
            </a:r>
            <a:endParaRPr b="0" lang="en-US" sz="2800" strike="noStrike" u="none">
              <a:solidFill>
                <a:schemeClr val="dk1"/>
              </a:solidFill>
              <a:uFillTx/>
              <a:latin typeface="Century Gothic"/>
            </a:endParaRPr>
          </a:p>
        </p:txBody>
      </p:sp>
      <p:sp>
        <p:nvSpPr>
          <p:cNvPr id="803" name="文本框 6"/>
          <p:cNvSpPr/>
          <p:nvPr/>
        </p:nvSpPr>
        <p:spPr>
          <a:xfrm>
            <a:off x="11233080" y="6340680"/>
            <a:ext cx="550440" cy="36504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pPr>
            <a:fld id="{475BCDA5-0136-42AD-AFEB-C63694FCA8C5}" type="slidenum">
              <a:rPr b="0" lang="en-US" sz="1600" strike="noStrike" u="none">
                <a:solidFill>
                  <a:schemeClr val="accent3"/>
                </a:solidFill>
                <a:uFillTx/>
                <a:latin typeface="微软雅黑"/>
                <a:ea typeface="微软雅黑"/>
              </a:rPr>
              <a:t>1</a:t>
            </a:fld>
            <a:endParaRPr b="0" lang="en-US" sz="1600" strike="noStrike" u="none">
              <a:solidFill>
                <a:srgbClr val="000000"/>
              </a:solidFill>
              <a:uFillTx/>
              <a:latin typeface="Arial"/>
            </a:endParaRPr>
          </a:p>
        </p:txBody>
      </p:sp>
      <p:cxnSp>
        <p:nvCxnSpPr>
          <p:cNvPr id="804" name="直接连接符 37"/>
          <p:cNvCxnSpPr/>
          <p:nvPr/>
        </p:nvCxnSpPr>
        <p:spPr>
          <a:xfrm>
            <a:off x="442800" y="6264000"/>
            <a:ext cx="11306520" cy="360"/>
          </a:xfrm>
          <a:prstGeom prst="straightConnector1">
            <a:avLst/>
          </a:prstGeom>
          <a:ln>
            <a:solidFill>
              <a:srgbClr val="ffffff">
                <a:lumMod val="75000"/>
              </a:srgbClr>
            </a:solidFill>
          </a:ln>
        </p:spPr>
      </p:cxnSp>
      <p:pic>
        <p:nvPicPr>
          <p:cNvPr id="805" name="图片 41" descr=""/>
          <p:cNvPicPr/>
          <p:nvPr/>
        </p:nvPicPr>
        <p:blipFill>
          <a:blip r:embed="rId2"/>
          <a:stretch/>
        </p:blipFill>
        <p:spPr>
          <a:xfrm>
            <a:off x="9590040" y="188640"/>
            <a:ext cx="1968840" cy="432720"/>
          </a:xfrm>
          <a:prstGeom prst="rect">
            <a:avLst/>
          </a:prstGeom>
          <a:noFill/>
          <a:ln w="0">
            <a:noFill/>
          </a:ln>
        </p:spPr>
      </p:pic>
      <p:sp>
        <p:nvSpPr>
          <p:cNvPr id="806" name="矩形 42"/>
          <p:cNvSpPr/>
          <p:nvPr/>
        </p:nvSpPr>
        <p:spPr>
          <a:xfrm>
            <a:off x="648360" y="0"/>
            <a:ext cx="413280" cy="965880"/>
          </a:xfrm>
          <a:prstGeom prst="rect">
            <a:avLst/>
          </a:prstGeom>
          <a:solidFill>
            <a:srgbClr val="006c39"/>
          </a:solidFill>
          <a:ln>
            <a:noFill/>
          </a:ln>
          <a:effectLst>
            <a:outerShdw algn="t" blurRad="127080" dir="5400000" dist="25560" rotWithShape="0" sx="102000" sy="102000">
              <a:srgbClr val="000000">
                <a:alpha val="3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grpSp>
        <p:nvGrpSpPr>
          <p:cNvPr id="807" name="组合 33"/>
          <p:cNvGrpSpPr/>
          <p:nvPr/>
        </p:nvGrpSpPr>
        <p:grpSpPr>
          <a:xfrm>
            <a:off x="587160" y="6381720"/>
            <a:ext cx="2479320" cy="304560"/>
            <a:chOff x="587160" y="6381720"/>
            <a:chExt cx="2479320" cy="304560"/>
          </a:xfrm>
        </p:grpSpPr>
        <p:grpSp>
          <p:nvGrpSpPr>
            <p:cNvPr id="808" name="组合 34"/>
            <p:cNvGrpSpPr/>
            <p:nvPr/>
          </p:nvGrpSpPr>
          <p:grpSpPr>
            <a:xfrm>
              <a:off x="2014200" y="6385320"/>
              <a:ext cx="1052280" cy="298080"/>
              <a:chOff x="2014200" y="6385320"/>
              <a:chExt cx="1052280" cy="298080"/>
            </a:xfrm>
          </p:grpSpPr>
          <p:sp>
            <p:nvSpPr>
              <p:cNvPr id="809" name="Freeform 5"/>
              <p:cNvSpPr/>
              <p:nvPr/>
            </p:nvSpPr>
            <p:spPr>
              <a:xfrm>
                <a:off x="2595600" y="6404040"/>
                <a:ext cx="234720" cy="264960"/>
              </a:xfrm>
              <a:custGeom>
                <a:avLst/>
                <a:gdLst>
                  <a:gd name="textAreaLeft" fmla="*/ 0 w 234720"/>
                  <a:gd name="textAreaRight" fmla="*/ 235080 w 234720"/>
                  <a:gd name="textAreaTop" fmla="*/ 0 h 264960"/>
                  <a:gd name="textAreaBottom" fmla="*/ 265320 h 264960"/>
                </a:gdLst>
                <a:ahLst/>
                <a:rect l="textAreaLeft" t="textAreaTop" r="textAreaRight" b="textAreaBottom"/>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810" name="Freeform 6"/>
              <p:cNvSpPr/>
              <p:nvPr/>
            </p:nvSpPr>
            <p:spPr>
              <a:xfrm>
                <a:off x="2931480" y="6444720"/>
                <a:ext cx="135000" cy="203400"/>
              </a:xfrm>
              <a:custGeom>
                <a:avLst/>
                <a:gdLst>
                  <a:gd name="textAreaLeft" fmla="*/ 0 w 135000"/>
                  <a:gd name="textAreaRight" fmla="*/ 135360 w 135000"/>
                  <a:gd name="textAreaTop" fmla="*/ 0 h 203400"/>
                  <a:gd name="textAreaBottom" fmla="*/ 203760 h 203400"/>
                </a:gdLst>
                <a:ahLst/>
                <a:rect l="textAreaLeft" t="textAreaTop" r="textAreaRight" b="textAreaBottom"/>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nvGrpSpPr>
              <p:cNvPr id="811" name="组合 56"/>
              <p:cNvGrpSpPr/>
              <p:nvPr/>
            </p:nvGrpSpPr>
            <p:grpSpPr>
              <a:xfrm>
                <a:off x="2014200" y="6385320"/>
                <a:ext cx="240480" cy="298080"/>
                <a:chOff x="2014200" y="6385320"/>
                <a:chExt cx="240480" cy="298080"/>
              </a:xfrm>
            </p:grpSpPr>
            <p:sp>
              <p:nvSpPr>
                <p:cNvPr id="812" name="Freeform 7"/>
                <p:cNvSpPr/>
                <p:nvPr/>
              </p:nvSpPr>
              <p:spPr>
                <a:xfrm>
                  <a:off x="2014200" y="6385320"/>
                  <a:ext cx="240480" cy="195840"/>
                </a:xfrm>
                <a:custGeom>
                  <a:avLst/>
                  <a:gdLst>
                    <a:gd name="textAreaLeft" fmla="*/ 0 w 240480"/>
                    <a:gd name="textAreaRight" fmla="*/ 240840 w 240480"/>
                    <a:gd name="textAreaTop" fmla="*/ 0 h 195840"/>
                    <a:gd name="textAreaBottom" fmla="*/ 196200 h 195840"/>
                  </a:gdLst>
                  <a:ahLst/>
                  <a:rect l="textAreaLeft" t="textAreaTop" r="textAreaRight" b="textAreaBottom"/>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813" name="Freeform 8"/>
                <p:cNvSpPr/>
                <p:nvPr/>
              </p:nvSpPr>
              <p:spPr>
                <a:xfrm>
                  <a:off x="2065320" y="6504480"/>
                  <a:ext cx="149760" cy="178920"/>
                </a:xfrm>
                <a:custGeom>
                  <a:avLst/>
                  <a:gdLst>
                    <a:gd name="textAreaLeft" fmla="*/ 0 w 149760"/>
                    <a:gd name="textAreaRight" fmla="*/ 150120 w 149760"/>
                    <a:gd name="textAreaTop" fmla="*/ 0 h 178920"/>
                    <a:gd name="textAreaBottom" fmla="*/ 179280 h 178920"/>
                  </a:gdLst>
                  <a:ahLst/>
                  <a:rect l="textAreaLeft" t="textAreaTop" r="textAreaRight" b="textAreaBottom"/>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814" name="组合 57"/>
              <p:cNvGrpSpPr/>
              <p:nvPr/>
            </p:nvGrpSpPr>
            <p:grpSpPr>
              <a:xfrm>
                <a:off x="2349720" y="6467040"/>
                <a:ext cx="145440" cy="155520"/>
                <a:chOff x="2349720" y="6467040"/>
                <a:chExt cx="145440" cy="155520"/>
              </a:xfrm>
            </p:grpSpPr>
            <p:sp>
              <p:nvSpPr>
                <p:cNvPr id="815" name="Freeform 15"/>
                <p:cNvSpPr/>
                <p:nvPr/>
              </p:nvSpPr>
              <p:spPr>
                <a:xfrm>
                  <a:off x="2349720" y="6501600"/>
                  <a:ext cx="66960" cy="107640"/>
                </a:xfrm>
                <a:custGeom>
                  <a:avLst/>
                  <a:gdLst>
                    <a:gd name="textAreaLeft" fmla="*/ 0 w 66960"/>
                    <a:gd name="textAreaRight" fmla="*/ 67320 w 66960"/>
                    <a:gd name="textAreaTop" fmla="*/ 0 h 107640"/>
                    <a:gd name="textAreaBottom" fmla="*/ 108000 h 107640"/>
                  </a:gdLst>
                  <a:ahLst/>
                  <a:rect l="textAreaLeft" t="textAreaTop" r="textAreaRight" b="textAreaBottom"/>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816" name="Freeform 16"/>
                <p:cNvSpPr/>
                <p:nvPr/>
              </p:nvSpPr>
              <p:spPr>
                <a:xfrm>
                  <a:off x="2422080" y="6470640"/>
                  <a:ext cx="73080" cy="151920"/>
                </a:xfrm>
                <a:custGeom>
                  <a:avLst/>
                  <a:gdLst>
                    <a:gd name="textAreaLeft" fmla="*/ 0 w 73080"/>
                    <a:gd name="textAreaRight" fmla="*/ 73440 w 73080"/>
                    <a:gd name="textAreaTop" fmla="*/ 0 h 151920"/>
                    <a:gd name="textAreaBottom" fmla="*/ 152280 h 151920"/>
                  </a:gdLst>
                  <a:ahLst/>
                  <a:rect l="textAreaLeft" t="textAreaTop" r="textAreaRight" b="textAreaBottom"/>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817" name="Freeform 17"/>
                <p:cNvSpPr/>
                <p:nvPr/>
              </p:nvSpPr>
              <p:spPr>
                <a:xfrm>
                  <a:off x="2387880" y="6467040"/>
                  <a:ext cx="47880" cy="27720"/>
                </a:xfrm>
                <a:custGeom>
                  <a:avLst/>
                  <a:gdLst>
                    <a:gd name="textAreaLeft" fmla="*/ 0 w 47880"/>
                    <a:gd name="textAreaRight" fmla="*/ 48240 w 47880"/>
                    <a:gd name="textAreaTop" fmla="*/ 0 h 27720"/>
                    <a:gd name="textAreaBottom" fmla="*/ 28080 h 27720"/>
                  </a:gdLst>
                  <a:ahLst/>
                  <a:rect l="textAreaLeft" t="textAreaTop" r="textAreaRight" b="textAreaBottom"/>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accent3"/>
                </a:solidFill>
                <a:ln w="0">
                  <a:noFill/>
                </a:ln>
              </p:spPr>
              <p:style>
                <a:lnRef idx="0"/>
                <a:fillRef idx="0"/>
                <a:effectRef idx="0"/>
                <a:fontRef idx="minor"/>
              </p:style>
              <p:txBody>
                <a:bodyPr numCol="1" spcCol="0" tIns="14040" bIns="14040" anchor="t">
                  <a:noAutofit/>
                </a:bodyPr>
                <a:p>
                  <a:pPr>
                    <a:lnSpc>
                      <a:spcPct val="100000"/>
                    </a:lnSpc>
                  </a:pPr>
                  <a:endParaRPr b="0" lang="en-US" sz="1800" strike="noStrike" u="none">
                    <a:solidFill>
                      <a:schemeClr val="dk1"/>
                    </a:solidFill>
                    <a:uFillTx/>
                    <a:latin typeface="Century Gothic"/>
                    <a:ea typeface="微软雅黑"/>
                  </a:endParaRPr>
                </a:p>
              </p:txBody>
            </p:sp>
          </p:grpSp>
        </p:grpSp>
        <p:grpSp>
          <p:nvGrpSpPr>
            <p:cNvPr id="818" name="组合 35"/>
            <p:cNvGrpSpPr/>
            <p:nvPr/>
          </p:nvGrpSpPr>
          <p:grpSpPr>
            <a:xfrm>
              <a:off x="587160" y="6381720"/>
              <a:ext cx="1100160" cy="304560"/>
              <a:chOff x="587160" y="6381720"/>
              <a:chExt cx="1100160" cy="304560"/>
            </a:xfrm>
          </p:grpSpPr>
          <p:grpSp>
            <p:nvGrpSpPr>
              <p:cNvPr id="819" name="组合 36"/>
              <p:cNvGrpSpPr/>
              <p:nvPr/>
            </p:nvGrpSpPr>
            <p:grpSpPr>
              <a:xfrm>
                <a:off x="1171800" y="6431400"/>
                <a:ext cx="212760" cy="223560"/>
                <a:chOff x="1171800" y="6431400"/>
                <a:chExt cx="212760" cy="223560"/>
              </a:xfrm>
            </p:grpSpPr>
            <p:sp>
              <p:nvSpPr>
                <p:cNvPr id="820" name="Freeform 9"/>
                <p:cNvSpPr/>
                <p:nvPr/>
              </p:nvSpPr>
              <p:spPr>
                <a:xfrm>
                  <a:off x="1171800" y="6447960"/>
                  <a:ext cx="110520" cy="187920"/>
                </a:xfrm>
                <a:custGeom>
                  <a:avLst/>
                  <a:gdLst>
                    <a:gd name="textAreaLeft" fmla="*/ 0 w 110520"/>
                    <a:gd name="textAreaRight" fmla="*/ 110880 w 110520"/>
                    <a:gd name="textAreaTop" fmla="*/ 0 h 187920"/>
                    <a:gd name="textAreaBottom" fmla="*/ 188280 h 187920"/>
                  </a:gdLst>
                  <a:ahLst/>
                  <a:rect l="textAreaLeft" t="textAreaTop" r="textAreaRight" b="textAreaBottom"/>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821" name="Freeform 10"/>
                <p:cNvSpPr/>
                <p:nvPr/>
              </p:nvSpPr>
              <p:spPr>
                <a:xfrm>
                  <a:off x="1280880" y="6431400"/>
                  <a:ext cx="103680" cy="223560"/>
                </a:xfrm>
                <a:custGeom>
                  <a:avLst/>
                  <a:gdLst>
                    <a:gd name="textAreaLeft" fmla="*/ 0 w 103680"/>
                    <a:gd name="textAreaRight" fmla="*/ 104040 w 103680"/>
                    <a:gd name="textAreaTop" fmla="*/ 0 h 223560"/>
                    <a:gd name="textAreaBottom" fmla="*/ 223920 h 223560"/>
                  </a:gdLst>
                  <a:ahLst/>
                  <a:rect l="textAreaLeft" t="textAreaTop" r="textAreaRight" b="textAreaBottom"/>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822" name="组合 38"/>
              <p:cNvGrpSpPr/>
              <p:nvPr/>
            </p:nvGrpSpPr>
            <p:grpSpPr>
              <a:xfrm>
                <a:off x="587160" y="6381720"/>
                <a:ext cx="241200" cy="304560"/>
                <a:chOff x="587160" y="6381720"/>
                <a:chExt cx="241200" cy="304560"/>
              </a:xfrm>
            </p:grpSpPr>
            <p:sp>
              <p:nvSpPr>
                <p:cNvPr id="823" name="Freeform 13"/>
                <p:cNvSpPr/>
                <p:nvPr/>
              </p:nvSpPr>
              <p:spPr>
                <a:xfrm>
                  <a:off x="587160" y="6381720"/>
                  <a:ext cx="241200" cy="288000"/>
                </a:xfrm>
                <a:custGeom>
                  <a:avLst/>
                  <a:gdLst>
                    <a:gd name="textAreaLeft" fmla="*/ 0 w 241200"/>
                    <a:gd name="textAreaRight" fmla="*/ 241560 w 241200"/>
                    <a:gd name="textAreaTop" fmla="*/ 0 h 288000"/>
                    <a:gd name="textAreaBottom" fmla="*/ 288360 h 288000"/>
                  </a:gdLst>
                  <a:ahLst/>
                  <a:rect l="textAreaLeft" t="textAreaTop" r="textAreaRight" b="textAreaBottom"/>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824" name="Freeform 14"/>
                <p:cNvSpPr/>
                <p:nvPr/>
              </p:nvSpPr>
              <p:spPr>
                <a:xfrm>
                  <a:off x="653760" y="6606360"/>
                  <a:ext cx="29520" cy="79920"/>
                </a:xfrm>
                <a:custGeom>
                  <a:avLst/>
                  <a:gdLst>
                    <a:gd name="textAreaLeft" fmla="*/ 0 w 29520"/>
                    <a:gd name="textAreaRight" fmla="*/ 29880 w 29520"/>
                    <a:gd name="textAreaTop" fmla="*/ 0 h 79920"/>
                    <a:gd name="textAreaBottom" fmla="*/ 80280 h 79920"/>
                  </a:gdLst>
                  <a:ahLst/>
                  <a:rect l="textAreaLeft" t="textAreaTop" r="textAreaRight" b="textAreaBottom"/>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accent3"/>
                </a:solidFill>
                <a:ln w="0">
                  <a:noFill/>
                </a:ln>
              </p:spPr>
              <p:style>
                <a:lnRef idx="0"/>
                <a:fillRef idx="0"/>
                <a:effectRef idx="0"/>
                <a:fontRef idx="minor"/>
              </p:style>
              <p:txBody>
                <a:bodyPr numCol="1" spcCol="0" tIns="39960" bIns="3996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825" name="组合 39"/>
              <p:cNvGrpSpPr/>
              <p:nvPr/>
            </p:nvGrpSpPr>
            <p:grpSpPr>
              <a:xfrm>
                <a:off x="914400" y="6468840"/>
                <a:ext cx="161640" cy="139320"/>
                <a:chOff x="914400" y="6468840"/>
                <a:chExt cx="161640" cy="139320"/>
              </a:xfrm>
            </p:grpSpPr>
            <p:sp>
              <p:nvSpPr>
                <p:cNvPr id="826" name="Freeform 18"/>
                <p:cNvSpPr/>
                <p:nvPr/>
              </p:nvSpPr>
              <p:spPr>
                <a:xfrm>
                  <a:off x="968760" y="6468840"/>
                  <a:ext cx="107280" cy="139320"/>
                </a:xfrm>
                <a:custGeom>
                  <a:avLst/>
                  <a:gdLst>
                    <a:gd name="textAreaLeft" fmla="*/ 0 w 107280"/>
                    <a:gd name="textAreaRight" fmla="*/ 107640 w 107280"/>
                    <a:gd name="textAreaTop" fmla="*/ 0 h 139320"/>
                    <a:gd name="textAreaBottom" fmla="*/ 139680 h 139320"/>
                  </a:gdLst>
                  <a:ahLst/>
                  <a:rect l="textAreaLeft" t="textAreaTop" r="textAreaRight" b="textAreaBottom"/>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827" name="Freeform 19"/>
                <p:cNvSpPr/>
                <p:nvPr/>
              </p:nvSpPr>
              <p:spPr>
                <a:xfrm>
                  <a:off x="914400" y="6503760"/>
                  <a:ext cx="54000" cy="102960"/>
                </a:xfrm>
                <a:custGeom>
                  <a:avLst/>
                  <a:gdLst>
                    <a:gd name="textAreaLeft" fmla="*/ 0 w 54000"/>
                    <a:gd name="textAreaRight" fmla="*/ 54360 w 54000"/>
                    <a:gd name="textAreaTop" fmla="*/ 0 h 102960"/>
                    <a:gd name="textAreaBottom" fmla="*/ 103320 h 102960"/>
                  </a:gdLst>
                  <a:ahLst/>
                  <a:rect l="textAreaLeft" t="textAreaTop" r="textAreaRight" b="textAreaBottom"/>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828" name="Freeform 20"/>
                <p:cNvSpPr/>
                <p:nvPr/>
              </p:nvSpPr>
              <p:spPr>
                <a:xfrm>
                  <a:off x="946440" y="6470280"/>
                  <a:ext cx="50040" cy="31680"/>
                </a:xfrm>
                <a:custGeom>
                  <a:avLst/>
                  <a:gdLst>
                    <a:gd name="textAreaLeft" fmla="*/ 0 w 50040"/>
                    <a:gd name="textAreaRight" fmla="*/ 50400 w 50040"/>
                    <a:gd name="textAreaTop" fmla="*/ 0 h 31680"/>
                    <a:gd name="textAreaBottom" fmla="*/ 32040 h 31680"/>
                  </a:gdLst>
                  <a:ahLst/>
                  <a:rect l="textAreaLeft" t="textAreaTop" r="textAreaRight" b="textAreaBottom"/>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accent3"/>
                </a:solidFill>
                <a:ln w="0">
                  <a:noFill/>
                </a:ln>
              </p:spPr>
              <p:style>
                <a:lnRef idx="0"/>
                <a:fillRef idx="0"/>
                <a:effectRef idx="0"/>
                <a:fontRef idx="minor"/>
              </p:style>
              <p:txBody>
                <a:bodyPr numCol="1" spcCol="0" tIns="15840" bIns="1584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829" name="组合 43"/>
              <p:cNvGrpSpPr/>
              <p:nvPr/>
            </p:nvGrpSpPr>
            <p:grpSpPr>
              <a:xfrm>
                <a:off x="1501920" y="6443640"/>
                <a:ext cx="185400" cy="184680"/>
                <a:chOff x="1501920" y="6443640"/>
                <a:chExt cx="185400" cy="184680"/>
              </a:xfrm>
            </p:grpSpPr>
            <p:sp>
              <p:nvSpPr>
                <p:cNvPr id="830" name="Freeform 11"/>
                <p:cNvSpPr/>
                <p:nvPr/>
              </p:nvSpPr>
              <p:spPr>
                <a:xfrm>
                  <a:off x="1557720" y="6443640"/>
                  <a:ext cx="129600" cy="181440"/>
                </a:xfrm>
                <a:custGeom>
                  <a:avLst/>
                  <a:gdLst>
                    <a:gd name="textAreaLeft" fmla="*/ 0 w 129600"/>
                    <a:gd name="textAreaRight" fmla="*/ 129960 w 129600"/>
                    <a:gd name="textAreaTop" fmla="*/ 0 h 181440"/>
                    <a:gd name="textAreaBottom" fmla="*/ 181800 h 181440"/>
                  </a:gdLst>
                  <a:ahLst/>
                  <a:rect l="textAreaLeft" t="textAreaTop" r="textAreaRight" b="textAreaBottom"/>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831" name="Freeform 12"/>
                <p:cNvSpPr/>
                <p:nvPr/>
              </p:nvSpPr>
              <p:spPr>
                <a:xfrm>
                  <a:off x="1501920" y="6453360"/>
                  <a:ext cx="69480" cy="174960"/>
                </a:xfrm>
                <a:custGeom>
                  <a:avLst/>
                  <a:gdLst>
                    <a:gd name="textAreaLeft" fmla="*/ 0 w 69480"/>
                    <a:gd name="textAreaRight" fmla="*/ 69840 w 69480"/>
                    <a:gd name="textAreaTop" fmla="*/ 0 h 174960"/>
                    <a:gd name="textAreaBottom" fmla="*/ 175320 h 174960"/>
                  </a:gdLst>
                  <a:ahLst/>
                  <a:rect l="textAreaLeft" t="textAreaTop" r="textAreaRight" b="textAreaBottom"/>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grpSp>
    </p:spTree>
  </p:cSld>
  <p:clrMap bg1="lt1" tx1="dk1" bg2="lt2" tx2="dk2" accent1="accent1" accent2="accent2" accent3="accent3" accent4="accent4" accent5="accent5" accent6="accent6" hlink="hlink" folHlink="folHlink"/>
  <p:sldLayoutIdLst>
    <p:sldLayoutId id="2147483731" r:id="rId3"/>
  </p:sldLayoutIdLst>
</p:sldMaster>
</file>

<file path=ppt/slideMasters/slideMaster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832" name="文本框 6"/>
          <p:cNvSpPr/>
          <p:nvPr/>
        </p:nvSpPr>
        <p:spPr>
          <a:xfrm>
            <a:off x="11233080" y="6340680"/>
            <a:ext cx="550440" cy="36504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pPr>
            <a:fld id="{0648CF49-F0F7-4331-957D-5CE912B5B347}" type="slidenum">
              <a:rPr b="0" lang="en-US" sz="1600" strike="noStrike" u="none">
                <a:solidFill>
                  <a:schemeClr val="accent3"/>
                </a:solidFill>
                <a:uFillTx/>
                <a:latin typeface="微软雅黑"/>
                <a:ea typeface="微软雅黑"/>
              </a:rPr>
              <a:t>1</a:t>
            </a:fld>
            <a:endParaRPr b="0" lang="en-US" sz="1600" strike="noStrike" u="none">
              <a:solidFill>
                <a:srgbClr val="000000"/>
              </a:solidFill>
              <a:uFillTx/>
              <a:latin typeface="Arial"/>
            </a:endParaRPr>
          </a:p>
        </p:txBody>
      </p:sp>
      <p:cxnSp>
        <p:nvCxnSpPr>
          <p:cNvPr id="833" name="直接连接符 37"/>
          <p:cNvCxnSpPr/>
          <p:nvPr/>
        </p:nvCxnSpPr>
        <p:spPr>
          <a:xfrm>
            <a:off x="442800" y="6264000"/>
            <a:ext cx="11306520" cy="360"/>
          </a:xfrm>
          <a:prstGeom prst="straightConnector1">
            <a:avLst/>
          </a:prstGeom>
          <a:ln>
            <a:solidFill>
              <a:srgbClr val="ffffff">
                <a:lumMod val="75000"/>
              </a:srgbClr>
            </a:solidFill>
          </a:ln>
        </p:spPr>
      </p:cxnSp>
      <p:grpSp>
        <p:nvGrpSpPr>
          <p:cNvPr id="834" name="组合 33"/>
          <p:cNvGrpSpPr/>
          <p:nvPr/>
        </p:nvGrpSpPr>
        <p:grpSpPr>
          <a:xfrm>
            <a:off x="587160" y="6381720"/>
            <a:ext cx="2479320" cy="304560"/>
            <a:chOff x="587160" y="6381720"/>
            <a:chExt cx="2479320" cy="304560"/>
          </a:xfrm>
        </p:grpSpPr>
        <p:grpSp>
          <p:nvGrpSpPr>
            <p:cNvPr id="835" name="组合 34"/>
            <p:cNvGrpSpPr/>
            <p:nvPr/>
          </p:nvGrpSpPr>
          <p:grpSpPr>
            <a:xfrm>
              <a:off x="2014200" y="6385320"/>
              <a:ext cx="1052280" cy="298080"/>
              <a:chOff x="2014200" y="6385320"/>
              <a:chExt cx="1052280" cy="298080"/>
            </a:xfrm>
          </p:grpSpPr>
          <p:sp>
            <p:nvSpPr>
              <p:cNvPr id="836" name="Freeform 5"/>
              <p:cNvSpPr/>
              <p:nvPr/>
            </p:nvSpPr>
            <p:spPr>
              <a:xfrm>
                <a:off x="2595600" y="6404040"/>
                <a:ext cx="234720" cy="264960"/>
              </a:xfrm>
              <a:custGeom>
                <a:avLst/>
                <a:gdLst>
                  <a:gd name="textAreaLeft" fmla="*/ 0 w 234720"/>
                  <a:gd name="textAreaRight" fmla="*/ 235080 w 234720"/>
                  <a:gd name="textAreaTop" fmla="*/ 0 h 264960"/>
                  <a:gd name="textAreaBottom" fmla="*/ 265320 h 264960"/>
                </a:gdLst>
                <a:ahLst/>
                <a:rect l="textAreaLeft" t="textAreaTop" r="textAreaRight" b="textAreaBottom"/>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837" name="Freeform 6"/>
              <p:cNvSpPr/>
              <p:nvPr/>
            </p:nvSpPr>
            <p:spPr>
              <a:xfrm>
                <a:off x="2931480" y="6444720"/>
                <a:ext cx="135000" cy="203400"/>
              </a:xfrm>
              <a:custGeom>
                <a:avLst/>
                <a:gdLst>
                  <a:gd name="textAreaLeft" fmla="*/ 0 w 135000"/>
                  <a:gd name="textAreaRight" fmla="*/ 135360 w 135000"/>
                  <a:gd name="textAreaTop" fmla="*/ 0 h 203400"/>
                  <a:gd name="textAreaBottom" fmla="*/ 203760 h 203400"/>
                </a:gdLst>
                <a:ahLst/>
                <a:rect l="textAreaLeft" t="textAreaTop" r="textAreaRight" b="textAreaBottom"/>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nvGrpSpPr>
              <p:cNvPr id="838" name="组合 56"/>
              <p:cNvGrpSpPr/>
              <p:nvPr/>
            </p:nvGrpSpPr>
            <p:grpSpPr>
              <a:xfrm>
                <a:off x="2014200" y="6385320"/>
                <a:ext cx="240480" cy="298080"/>
                <a:chOff x="2014200" y="6385320"/>
                <a:chExt cx="240480" cy="298080"/>
              </a:xfrm>
            </p:grpSpPr>
            <p:sp>
              <p:nvSpPr>
                <p:cNvPr id="839" name="Freeform 7"/>
                <p:cNvSpPr/>
                <p:nvPr/>
              </p:nvSpPr>
              <p:spPr>
                <a:xfrm>
                  <a:off x="2014200" y="6385320"/>
                  <a:ext cx="240480" cy="195840"/>
                </a:xfrm>
                <a:custGeom>
                  <a:avLst/>
                  <a:gdLst>
                    <a:gd name="textAreaLeft" fmla="*/ 0 w 240480"/>
                    <a:gd name="textAreaRight" fmla="*/ 240840 w 240480"/>
                    <a:gd name="textAreaTop" fmla="*/ 0 h 195840"/>
                    <a:gd name="textAreaBottom" fmla="*/ 196200 h 195840"/>
                  </a:gdLst>
                  <a:ahLst/>
                  <a:rect l="textAreaLeft" t="textAreaTop" r="textAreaRight" b="textAreaBottom"/>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840" name="Freeform 8"/>
                <p:cNvSpPr/>
                <p:nvPr/>
              </p:nvSpPr>
              <p:spPr>
                <a:xfrm>
                  <a:off x="2065320" y="6504480"/>
                  <a:ext cx="149760" cy="178920"/>
                </a:xfrm>
                <a:custGeom>
                  <a:avLst/>
                  <a:gdLst>
                    <a:gd name="textAreaLeft" fmla="*/ 0 w 149760"/>
                    <a:gd name="textAreaRight" fmla="*/ 150120 w 149760"/>
                    <a:gd name="textAreaTop" fmla="*/ 0 h 178920"/>
                    <a:gd name="textAreaBottom" fmla="*/ 179280 h 178920"/>
                  </a:gdLst>
                  <a:ahLst/>
                  <a:rect l="textAreaLeft" t="textAreaTop" r="textAreaRight" b="textAreaBottom"/>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841" name="组合 57"/>
              <p:cNvGrpSpPr/>
              <p:nvPr/>
            </p:nvGrpSpPr>
            <p:grpSpPr>
              <a:xfrm>
                <a:off x="2349720" y="6467040"/>
                <a:ext cx="145440" cy="155520"/>
                <a:chOff x="2349720" y="6467040"/>
                <a:chExt cx="145440" cy="155520"/>
              </a:xfrm>
            </p:grpSpPr>
            <p:sp>
              <p:nvSpPr>
                <p:cNvPr id="842" name="Freeform 15"/>
                <p:cNvSpPr/>
                <p:nvPr/>
              </p:nvSpPr>
              <p:spPr>
                <a:xfrm>
                  <a:off x="2349720" y="6501600"/>
                  <a:ext cx="66960" cy="107640"/>
                </a:xfrm>
                <a:custGeom>
                  <a:avLst/>
                  <a:gdLst>
                    <a:gd name="textAreaLeft" fmla="*/ 0 w 66960"/>
                    <a:gd name="textAreaRight" fmla="*/ 67320 w 66960"/>
                    <a:gd name="textAreaTop" fmla="*/ 0 h 107640"/>
                    <a:gd name="textAreaBottom" fmla="*/ 108000 h 107640"/>
                  </a:gdLst>
                  <a:ahLst/>
                  <a:rect l="textAreaLeft" t="textAreaTop" r="textAreaRight" b="textAreaBottom"/>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843" name="Freeform 16"/>
                <p:cNvSpPr/>
                <p:nvPr/>
              </p:nvSpPr>
              <p:spPr>
                <a:xfrm>
                  <a:off x="2422080" y="6470640"/>
                  <a:ext cx="73080" cy="151920"/>
                </a:xfrm>
                <a:custGeom>
                  <a:avLst/>
                  <a:gdLst>
                    <a:gd name="textAreaLeft" fmla="*/ 0 w 73080"/>
                    <a:gd name="textAreaRight" fmla="*/ 73440 w 73080"/>
                    <a:gd name="textAreaTop" fmla="*/ 0 h 151920"/>
                    <a:gd name="textAreaBottom" fmla="*/ 152280 h 151920"/>
                  </a:gdLst>
                  <a:ahLst/>
                  <a:rect l="textAreaLeft" t="textAreaTop" r="textAreaRight" b="textAreaBottom"/>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844" name="Freeform 17"/>
                <p:cNvSpPr/>
                <p:nvPr/>
              </p:nvSpPr>
              <p:spPr>
                <a:xfrm>
                  <a:off x="2387880" y="6467040"/>
                  <a:ext cx="47880" cy="27720"/>
                </a:xfrm>
                <a:custGeom>
                  <a:avLst/>
                  <a:gdLst>
                    <a:gd name="textAreaLeft" fmla="*/ 0 w 47880"/>
                    <a:gd name="textAreaRight" fmla="*/ 48240 w 47880"/>
                    <a:gd name="textAreaTop" fmla="*/ 0 h 27720"/>
                    <a:gd name="textAreaBottom" fmla="*/ 28080 h 27720"/>
                  </a:gdLst>
                  <a:ahLst/>
                  <a:rect l="textAreaLeft" t="textAreaTop" r="textAreaRight" b="textAreaBottom"/>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accent3"/>
                </a:solidFill>
                <a:ln w="0">
                  <a:noFill/>
                </a:ln>
              </p:spPr>
              <p:style>
                <a:lnRef idx="0"/>
                <a:fillRef idx="0"/>
                <a:effectRef idx="0"/>
                <a:fontRef idx="minor"/>
              </p:style>
              <p:txBody>
                <a:bodyPr numCol="1" spcCol="0" tIns="14040" bIns="14040" anchor="t">
                  <a:noAutofit/>
                </a:bodyPr>
                <a:p>
                  <a:pPr>
                    <a:lnSpc>
                      <a:spcPct val="100000"/>
                    </a:lnSpc>
                  </a:pPr>
                  <a:endParaRPr b="0" lang="en-US" sz="1800" strike="noStrike" u="none">
                    <a:solidFill>
                      <a:schemeClr val="dk1"/>
                    </a:solidFill>
                    <a:uFillTx/>
                    <a:latin typeface="Century Gothic"/>
                    <a:ea typeface="微软雅黑"/>
                  </a:endParaRPr>
                </a:p>
              </p:txBody>
            </p:sp>
          </p:grpSp>
        </p:grpSp>
        <p:grpSp>
          <p:nvGrpSpPr>
            <p:cNvPr id="845" name="组合 35"/>
            <p:cNvGrpSpPr/>
            <p:nvPr/>
          </p:nvGrpSpPr>
          <p:grpSpPr>
            <a:xfrm>
              <a:off x="587160" y="6381720"/>
              <a:ext cx="1100160" cy="304560"/>
              <a:chOff x="587160" y="6381720"/>
              <a:chExt cx="1100160" cy="304560"/>
            </a:xfrm>
          </p:grpSpPr>
          <p:grpSp>
            <p:nvGrpSpPr>
              <p:cNvPr id="846" name="组合 36"/>
              <p:cNvGrpSpPr/>
              <p:nvPr/>
            </p:nvGrpSpPr>
            <p:grpSpPr>
              <a:xfrm>
                <a:off x="1171800" y="6431400"/>
                <a:ext cx="212760" cy="223560"/>
                <a:chOff x="1171800" y="6431400"/>
                <a:chExt cx="212760" cy="223560"/>
              </a:xfrm>
            </p:grpSpPr>
            <p:sp>
              <p:nvSpPr>
                <p:cNvPr id="847" name="Freeform 9"/>
                <p:cNvSpPr/>
                <p:nvPr/>
              </p:nvSpPr>
              <p:spPr>
                <a:xfrm>
                  <a:off x="1171800" y="6447960"/>
                  <a:ext cx="110520" cy="187920"/>
                </a:xfrm>
                <a:custGeom>
                  <a:avLst/>
                  <a:gdLst>
                    <a:gd name="textAreaLeft" fmla="*/ 0 w 110520"/>
                    <a:gd name="textAreaRight" fmla="*/ 110880 w 110520"/>
                    <a:gd name="textAreaTop" fmla="*/ 0 h 187920"/>
                    <a:gd name="textAreaBottom" fmla="*/ 188280 h 187920"/>
                  </a:gdLst>
                  <a:ahLst/>
                  <a:rect l="textAreaLeft" t="textAreaTop" r="textAreaRight" b="textAreaBottom"/>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848" name="Freeform 10"/>
                <p:cNvSpPr/>
                <p:nvPr/>
              </p:nvSpPr>
              <p:spPr>
                <a:xfrm>
                  <a:off x="1280880" y="6431400"/>
                  <a:ext cx="103680" cy="223560"/>
                </a:xfrm>
                <a:custGeom>
                  <a:avLst/>
                  <a:gdLst>
                    <a:gd name="textAreaLeft" fmla="*/ 0 w 103680"/>
                    <a:gd name="textAreaRight" fmla="*/ 104040 w 103680"/>
                    <a:gd name="textAreaTop" fmla="*/ 0 h 223560"/>
                    <a:gd name="textAreaBottom" fmla="*/ 223920 h 223560"/>
                  </a:gdLst>
                  <a:ahLst/>
                  <a:rect l="textAreaLeft" t="textAreaTop" r="textAreaRight" b="textAreaBottom"/>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849" name="组合 38"/>
              <p:cNvGrpSpPr/>
              <p:nvPr/>
            </p:nvGrpSpPr>
            <p:grpSpPr>
              <a:xfrm>
                <a:off x="587160" y="6381720"/>
                <a:ext cx="241200" cy="304560"/>
                <a:chOff x="587160" y="6381720"/>
                <a:chExt cx="241200" cy="304560"/>
              </a:xfrm>
            </p:grpSpPr>
            <p:sp>
              <p:nvSpPr>
                <p:cNvPr id="850" name="Freeform 13"/>
                <p:cNvSpPr/>
                <p:nvPr/>
              </p:nvSpPr>
              <p:spPr>
                <a:xfrm>
                  <a:off x="587160" y="6381720"/>
                  <a:ext cx="241200" cy="288000"/>
                </a:xfrm>
                <a:custGeom>
                  <a:avLst/>
                  <a:gdLst>
                    <a:gd name="textAreaLeft" fmla="*/ 0 w 241200"/>
                    <a:gd name="textAreaRight" fmla="*/ 241560 w 241200"/>
                    <a:gd name="textAreaTop" fmla="*/ 0 h 288000"/>
                    <a:gd name="textAreaBottom" fmla="*/ 288360 h 288000"/>
                  </a:gdLst>
                  <a:ahLst/>
                  <a:rect l="textAreaLeft" t="textAreaTop" r="textAreaRight" b="textAreaBottom"/>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851" name="Freeform 14"/>
                <p:cNvSpPr/>
                <p:nvPr/>
              </p:nvSpPr>
              <p:spPr>
                <a:xfrm>
                  <a:off x="653760" y="6606360"/>
                  <a:ext cx="29520" cy="79920"/>
                </a:xfrm>
                <a:custGeom>
                  <a:avLst/>
                  <a:gdLst>
                    <a:gd name="textAreaLeft" fmla="*/ 0 w 29520"/>
                    <a:gd name="textAreaRight" fmla="*/ 29880 w 29520"/>
                    <a:gd name="textAreaTop" fmla="*/ 0 h 79920"/>
                    <a:gd name="textAreaBottom" fmla="*/ 80280 h 79920"/>
                  </a:gdLst>
                  <a:ahLst/>
                  <a:rect l="textAreaLeft" t="textAreaTop" r="textAreaRight" b="textAreaBottom"/>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accent3"/>
                </a:solidFill>
                <a:ln w="0">
                  <a:noFill/>
                </a:ln>
              </p:spPr>
              <p:style>
                <a:lnRef idx="0"/>
                <a:fillRef idx="0"/>
                <a:effectRef idx="0"/>
                <a:fontRef idx="minor"/>
              </p:style>
              <p:txBody>
                <a:bodyPr numCol="1" spcCol="0" tIns="39960" bIns="3996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852" name="组合 39"/>
              <p:cNvGrpSpPr/>
              <p:nvPr/>
            </p:nvGrpSpPr>
            <p:grpSpPr>
              <a:xfrm>
                <a:off x="914400" y="6468840"/>
                <a:ext cx="161640" cy="139320"/>
                <a:chOff x="914400" y="6468840"/>
                <a:chExt cx="161640" cy="139320"/>
              </a:xfrm>
            </p:grpSpPr>
            <p:sp>
              <p:nvSpPr>
                <p:cNvPr id="853" name="Freeform 18"/>
                <p:cNvSpPr/>
                <p:nvPr/>
              </p:nvSpPr>
              <p:spPr>
                <a:xfrm>
                  <a:off x="968760" y="6468840"/>
                  <a:ext cx="107280" cy="139320"/>
                </a:xfrm>
                <a:custGeom>
                  <a:avLst/>
                  <a:gdLst>
                    <a:gd name="textAreaLeft" fmla="*/ 0 w 107280"/>
                    <a:gd name="textAreaRight" fmla="*/ 107640 w 107280"/>
                    <a:gd name="textAreaTop" fmla="*/ 0 h 139320"/>
                    <a:gd name="textAreaBottom" fmla="*/ 139680 h 139320"/>
                  </a:gdLst>
                  <a:ahLst/>
                  <a:rect l="textAreaLeft" t="textAreaTop" r="textAreaRight" b="textAreaBottom"/>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854" name="Freeform 19"/>
                <p:cNvSpPr/>
                <p:nvPr/>
              </p:nvSpPr>
              <p:spPr>
                <a:xfrm>
                  <a:off x="914400" y="6503760"/>
                  <a:ext cx="54000" cy="102960"/>
                </a:xfrm>
                <a:custGeom>
                  <a:avLst/>
                  <a:gdLst>
                    <a:gd name="textAreaLeft" fmla="*/ 0 w 54000"/>
                    <a:gd name="textAreaRight" fmla="*/ 54360 w 54000"/>
                    <a:gd name="textAreaTop" fmla="*/ 0 h 102960"/>
                    <a:gd name="textAreaBottom" fmla="*/ 103320 h 102960"/>
                  </a:gdLst>
                  <a:ahLst/>
                  <a:rect l="textAreaLeft" t="textAreaTop" r="textAreaRight" b="textAreaBottom"/>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855" name="Freeform 20"/>
                <p:cNvSpPr/>
                <p:nvPr/>
              </p:nvSpPr>
              <p:spPr>
                <a:xfrm>
                  <a:off x="946440" y="6470280"/>
                  <a:ext cx="50040" cy="31680"/>
                </a:xfrm>
                <a:custGeom>
                  <a:avLst/>
                  <a:gdLst>
                    <a:gd name="textAreaLeft" fmla="*/ 0 w 50040"/>
                    <a:gd name="textAreaRight" fmla="*/ 50400 w 50040"/>
                    <a:gd name="textAreaTop" fmla="*/ 0 h 31680"/>
                    <a:gd name="textAreaBottom" fmla="*/ 32040 h 31680"/>
                  </a:gdLst>
                  <a:ahLst/>
                  <a:rect l="textAreaLeft" t="textAreaTop" r="textAreaRight" b="textAreaBottom"/>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accent3"/>
                </a:solidFill>
                <a:ln w="0">
                  <a:noFill/>
                </a:ln>
              </p:spPr>
              <p:style>
                <a:lnRef idx="0"/>
                <a:fillRef idx="0"/>
                <a:effectRef idx="0"/>
                <a:fontRef idx="minor"/>
              </p:style>
              <p:txBody>
                <a:bodyPr numCol="1" spcCol="0" tIns="15840" bIns="1584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856" name="组合 43"/>
              <p:cNvGrpSpPr/>
              <p:nvPr/>
            </p:nvGrpSpPr>
            <p:grpSpPr>
              <a:xfrm>
                <a:off x="1501920" y="6443640"/>
                <a:ext cx="185400" cy="184680"/>
                <a:chOff x="1501920" y="6443640"/>
                <a:chExt cx="185400" cy="184680"/>
              </a:xfrm>
            </p:grpSpPr>
            <p:sp>
              <p:nvSpPr>
                <p:cNvPr id="857" name="Freeform 11"/>
                <p:cNvSpPr/>
                <p:nvPr/>
              </p:nvSpPr>
              <p:spPr>
                <a:xfrm>
                  <a:off x="1557720" y="6443640"/>
                  <a:ext cx="129600" cy="181440"/>
                </a:xfrm>
                <a:custGeom>
                  <a:avLst/>
                  <a:gdLst>
                    <a:gd name="textAreaLeft" fmla="*/ 0 w 129600"/>
                    <a:gd name="textAreaRight" fmla="*/ 129960 w 129600"/>
                    <a:gd name="textAreaTop" fmla="*/ 0 h 181440"/>
                    <a:gd name="textAreaBottom" fmla="*/ 181800 h 181440"/>
                  </a:gdLst>
                  <a:ahLst/>
                  <a:rect l="textAreaLeft" t="textAreaTop" r="textAreaRight" b="textAreaBottom"/>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858" name="Freeform 12"/>
                <p:cNvSpPr/>
                <p:nvPr/>
              </p:nvSpPr>
              <p:spPr>
                <a:xfrm>
                  <a:off x="1501920" y="6453360"/>
                  <a:ext cx="69480" cy="174960"/>
                </a:xfrm>
                <a:custGeom>
                  <a:avLst/>
                  <a:gdLst>
                    <a:gd name="textAreaLeft" fmla="*/ 0 w 69480"/>
                    <a:gd name="textAreaRight" fmla="*/ 69840 w 69480"/>
                    <a:gd name="textAreaTop" fmla="*/ 0 h 174960"/>
                    <a:gd name="textAreaBottom" fmla="*/ 175320 h 174960"/>
                  </a:gdLst>
                  <a:ahLst/>
                  <a:rect l="textAreaLeft" t="textAreaTop" r="textAreaRight" b="textAreaBottom"/>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grpSp>
      <p:sp>
        <p:nvSpPr>
          <p:cNvPr id="859" name="PlaceHolder 1"/>
          <p:cNvSpPr>
            <a:spLocks noGrp="1"/>
          </p:cNvSpPr>
          <p:nvPr>
            <p:ph type="title"/>
          </p:nvPr>
        </p:nvSpPr>
        <p:spPr>
          <a:xfrm>
            <a:off x="1767600" y="3020040"/>
            <a:ext cx="8643600" cy="695160"/>
          </a:xfrm>
          <a:prstGeom prst="rect">
            <a:avLst/>
          </a:prstGeom>
          <a:noFill/>
          <a:ln w="0">
            <a:noFill/>
          </a:ln>
        </p:spPr>
        <p:txBody>
          <a:bodyPr numCol="1" spcCol="0" lIns="91440" rIns="91440" tIns="45720" bIns="45720" anchor="ctr">
            <a:noAutofit/>
          </a:bodyPr>
          <a:p>
            <a:pPr indent="0" algn="ctr">
              <a:lnSpc>
                <a:spcPct val="90000"/>
              </a:lnSpc>
              <a:buNone/>
            </a:pPr>
            <a:r>
              <a:rPr b="1" lang="zh-CN" sz="4400" strike="noStrike" u="none">
                <a:solidFill>
                  <a:srgbClr val="006c39"/>
                </a:solidFill>
                <a:uFillTx/>
                <a:latin typeface="微软雅黑"/>
                <a:ea typeface="微软雅黑"/>
              </a:rPr>
              <a:t>单击此处编辑母版标题样式</a:t>
            </a:r>
            <a:endParaRPr b="0" lang="en-US" sz="4400" strike="noStrike" u="none">
              <a:solidFill>
                <a:schemeClr val="dk1"/>
              </a:solidFill>
              <a:uFillTx/>
              <a:latin typeface="Century Gothic"/>
            </a:endParaRPr>
          </a:p>
        </p:txBody>
      </p:sp>
    </p:spTree>
  </p:cSld>
  <p:clrMap bg1="lt1" tx1="dk1" bg2="lt2" tx2="dk2" accent1="accent1" accent2="accent2" accent3="accent3" accent4="accent4" accent5="accent5" accent6="accent6" hlink="hlink" folHlink="folHlink"/>
  <p:sldLayoutIdLst>
    <p:sldLayoutId id="2147483733" r:id="rId2"/>
  </p:sldLayoutIdLst>
</p:sldMaster>
</file>

<file path=ppt/slideMasters/slideMaster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860" name="矩形 23"/>
          <p:cNvSpPr/>
          <p:nvPr/>
        </p:nvSpPr>
        <p:spPr>
          <a:xfrm>
            <a:off x="11155320" y="6188040"/>
            <a:ext cx="712800" cy="669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sp>
        <p:nvSpPr>
          <p:cNvPr id="861" name="矩形 4"/>
          <p:cNvSpPr/>
          <p:nvPr/>
        </p:nvSpPr>
        <p:spPr>
          <a:xfrm>
            <a:off x="318600" y="6188040"/>
            <a:ext cx="10843920" cy="66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sp>
        <p:nvSpPr>
          <p:cNvPr id="862" name="文本框 5"/>
          <p:cNvSpPr/>
          <p:nvPr/>
        </p:nvSpPr>
        <p:spPr>
          <a:xfrm>
            <a:off x="11233080" y="6340680"/>
            <a:ext cx="550440" cy="36504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pPr>
            <a:fld id="{6957B4E5-72E3-4E03-B538-FA9757351831}" type="slidenum">
              <a:rPr b="0" lang="en-US" sz="1600" strike="noStrike" u="none">
                <a:solidFill>
                  <a:srgbClr val="f2f2f2"/>
                </a:solidFill>
                <a:uFillTx/>
                <a:latin typeface="微软雅黑"/>
                <a:ea typeface="微软雅黑"/>
              </a:rPr>
              <a:t>1</a:t>
            </a:fld>
            <a:endParaRPr b="0" lang="en-US" sz="1600" strike="noStrike" u="none">
              <a:solidFill>
                <a:srgbClr val="000000"/>
              </a:solidFill>
              <a:uFillTx/>
              <a:latin typeface="Arial"/>
            </a:endParaRPr>
          </a:p>
        </p:txBody>
      </p:sp>
      <p:cxnSp>
        <p:nvCxnSpPr>
          <p:cNvPr id="863" name="直接连接符 57"/>
          <p:cNvCxnSpPr/>
          <p:nvPr/>
        </p:nvCxnSpPr>
        <p:spPr>
          <a:xfrm>
            <a:off x="11155320" y="6119640"/>
            <a:ext cx="360" cy="761040"/>
          </a:xfrm>
          <a:prstGeom prst="straightConnector1">
            <a:avLst/>
          </a:prstGeom>
          <a:ln w="12700">
            <a:solidFill>
              <a:srgbClr val="ffffff"/>
            </a:solidFill>
          </a:ln>
        </p:spPr>
      </p:cxnSp>
      <p:grpSp>
        <p:nvGrpSpPr>
          <p:cNvPr id="864" name="组合 83"/>
          <p:cNvGrpSpPr/>
          <p:nvPr/>
        </p:nvGrpSpPr>
        <p:grpSpPr>
          <a:xfrm>
            <a:off x="587160" y="6381720"/>
            <a:ext cx="2479320" cy="304560"/>
            <a:chOff x="587160" y="6381720"/>
            <a:chExt cx="2479320" cy="304560"/>
          </a:xfrm>
        </p:grpSpPr>
        <p:grpSp>
          <p:nvGrpSpPr>
            <p:cNvPr id="865" name="组合 84"/>
            <p:cNvGrpSpPr/>
            <p:nvPr/>
          </p:nvGrpSpPr>
          <p:grpSpPr>
            <a:xfrm>
              <a:off x="2014200" y="6385320"/>
              <a:ext cx="1052280" cy="298080"/>
              <a:chOff x="2014200" y="6385320"/>
              <a:chExt cx="1052280" cy="298080"/>
            </a:xfrm>
          </p:grpSpPr>
          <p:sp>
            <p:nvSpPr>
              <p:cNvPr id="866" name="Freeform 5"/>
              <p:cNvSpPr/>
              <p:nvPr/>
            </p:nvSpPr>
            <p:spPr>
              <a:xfrm>
                <a:off x="2595600" y="6404040"/>
                <a:ext cx="234720" cy="264960"/>
              </a:xfrm>
              <a:custGeom>
                <a:avLst/>
                <a:gdLst>
                  <a:gd name="textAreaLeft" fmla="*/ 0 w 234720"/>
                  <a:gd name="textAreaRight" fmla="*/ 235080 w 234720"/>
                  <a:gd name="textAreaTop" fmla="*/ 0 h 264960"/>
                  <a:gd name="textAreaBottom" fmla="*/ 265320 h 264960"/>
                </a:gdLst>
                <a:ahLst/>
                <a:rect l="textAreaLeft" t="textAreaTop" r="textAreaRight" b="textAreaBottom"/>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867" name="Freeform 6"/>
              <p:cNvSpPr/>
              <p:nvPr/>
            </p:nvSpPr>
            <p:spPr>
              <a:xfrm>
                <a:off x="2931480" y="6444720"/>
                <a:ext cx="135000" cy="203400"/>
              </a:xfrm>
              <a:custGeom>
                <a:avLst/>
                <a:gdLst>
                  <a:gd name="textAreaLeft" fmla="*/ 0 w 135000"/>
                  <a:gd name="textAreaRight" fmla="*/ 135360 w 135000"/>
                  <a:gd name="textAreaTop" fmla="*/ 0 h 203400"/>
                  <a:gd name="textAreaBottom" fmla="*/ 203760 h 203400"/>
                </a:gdLst>
                <a:ahLst/>
                <a:rect l="textAreaLeft" t="textAreaTop" r="textAreaRight" b="textAreaBottom"/>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nvGrpSpPr>
              <p:cNvPr id="868" name="组合 101"/>
              <p:cNvGrpSpPr/>
              <p:nvPr/>
            </p:nvGrpSpPr>
            <p:grpSpPr>
              <a:xfrm>
                <a:off x="2014200" y="6385320"/>
                <a:ext cx="240480" cy="298080"/>
                <a:chOff x="2014200" y="6385320"/>
                <a:chExt cx="240480" cy="298080"/>
              </a:xfrm>
            </p:grpSpPr>
            <p:sp>
              <p:nvSpPr>
                <p:cNvPr id="869" name="Freeform 7"/>
                <p:cNvSpPr/>
                <p:nvPr/>
              </p:nvSpPr>
              <p:spPr>
                <a:xfrm>
                  <a:off x="2014200" y="6385320"/>
                  <a:ext cx="240480" cy="195840"/>
                </a:xfrm>
                <a:custGeom>
                  <a:avLst/>
                  <a:gdLst>
                    <a:gd name="textAreaLeft" fmla="*/ 0 w 240480"/>
                    <a:gd name="textAreaRight" fmla="*/ 240840 w 240480"/>
                    <a:gd name="textAreaTop" fmla="*/ 0 h 195840"/>
                    <a:gd name="textAreaBottom" fmla="*/ 196200 h 195840"/>
                  </a:gdLst>
                  <a:ahLst/>
                  <a:rect l="textAreaLeft" t="textAreaTop" r="textAreaRight" b="textAreaBottom"/>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870" name="Freeform 8"/>
                <p:cNvSpPr/>
                <p:nvPr/>
              </p:nvSpPr>
              <p:spPr>
                <a:xfrm>
                  <a:off x="2065320" y="6504480"/>
                  <a:ext cx="149760" cy="178920"/>
                </a:xfrm>
                <a:custGeom>
                  <a:avLst/>
                  <a:gdLst>
                    <a:gd name="textAreaLeft" fmla="*/ 0 w 149760"/>
                    <a:gd name="textAreaRight" fmla="*/ 150120 w 149760"/>
                    <a:gd name="textAreaTop" fmla="*/ 0 h 178920"/>
                    <a:gd name="textAreaBottom" fmla="*/ 179280 h 178920"/>
                  </a:gdLst>
                  <a:ahLst/>
                  <a:rect l="textAreaLeft" t="textAreaTop" r="textAreaRight" b="textAreaBottom"/>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871" name="组合 102"/>
              <p:cNvGrpSpPr/>
              <p:nvPr/>
            </p:nvGrpSpPr>
            <p:grpSpPr>
              <a:xfrm>
                <a:off x="2349720" y="6467040"/>
                <a:ext cx="145440" cy="155520"/>
                <a:chOff x="2349720" y="6467040"/>
                <a:chExt cx="145440" cy="155520"/>
              </a:xfrm>
            </p:grpSpPr>
            <p:sp>
              <p:nvSpPr>
                <p:cNvPr id="872" name="Freeform 15"/>
                <p:cNvSpPr/>
                <p:nvPr/>
              </p:nvSpPr>
              <p:spPr>
                <a:xfrm>
                  <a:off x="2349720" y="6501600"/>
                  <a:ext cx="66960" cy="107640"/>
                </a:xfrm>
                <a:custGeom>
                  <a:avLst/>
                  <a:gdLst>
                    <a:gd name="textAreaLeft" fmla="*/ 0 w 66960"/>
                    <a:gd name="textAreaRight" fmla="*/ 67320 w 66960"/>
                    <a:gd name="textAreaTop" fmla="*/ 0 h 107640"/>
                    <a:gd name="textAreaBottom" fmla="*/ 108000 h 107640"/>
                  </a:gdLst>
                  <a:ahLst/>
                  <a:rect l="textAreaLeft" t="textAreaTop" r="textAreaRight" b="textAreaBottom"/>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873" name="Freeform 16"/>
                <p:cNvSpPr/>
                <p:nvPr/>
              </p:nvSpPr>
              <p:spPr>
                <a:xfrm>
                  <a:off x="2422080" y="6470640"/>
                  <a:ext cx="73080" cy="151920"/>
                </a:xfrm>
                <a:custGeom>
                  <a:avLst/>
                  <a:gdLst>
                    <a:gd name="textAreaLeft" fmla="*/ 0 w 73080"/>
                    <a:gd name="textAreaRight" fmla="*/ 73440 w 73080"/>
                    <a:gd name="textAreaTop" fmla="*/ 0 h 151920"/>
                    <a:gd name="textAreaBottom" fmla="*/ 152280 h 151920"/>
                  </a:gdLst>
                  <a:ahLst/>
                  <a:rect l="textAreaLeft" t="textAreaTop" r="textAreaRight" b="textAreaBottom"/>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874" name="Freeform 17"/>
                <p:cNvSpPr/>
                <p:nvPr/>
              </p:nvSpPr>
              <p:spPr>
                <a:xfrm>
                  <a:off x="2387880" y="6467040"/>
                  <a:ext cx="47880" cy="27720"/>
                </a:xfrm>
                <a:custGeom>
                  <a:avLst/>
                  <a:gdLst>
                    <a:gd name="textAreaLeft" fmla="*/ 0 w 47880"/>
                    <a:gd name="textAreaRight" fmla="*/ 48240 w 47880"/>
                    <a:gd name="textAreaTop" fmla="*/ 0 h 27720"/>
                    <a:gd name="textAreaBottom" fmla="*/ 28080 h 27720"/>
                  </a:gdLst>
                  <a:ahLst/>
                  <a:rect l="textAreaLeft" t="textAreaTop" r="textAreaRight" b="textAreaBottom"/>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bg1"/>
                </a:solidFill>
                <a:ln w="0">
                  <a:noFill/>
                </a:ln>
              </p:spPr>
              <p:style>
                <a:lnRef idx="0"/>
                <a:fillRef idx="0"/>
                <a:effectRef idx="0"/>
                <a:fontRef idx="minor"/>
              </p:style>
              <p:txBody>
                <a:bodyPr numCol="1" spcCol="0" tIns="14040" bIns="14040" anchor="t">
                  <a:noAutofit/>
                </a:bodyPr>
                <a:p>
                  <a:pPr>
                    <a:lnSpc>
                      <a:spcPct val="100000"/>
                    </a:lnSpc>
                  </a:pPr>
                  <a:endParaRPr b="0" lang="en-US" sz="1800" strike="noStrike" u="none">
                    <a:solidFill>
                      <a:schemeClr val="dk1"/>
                    </a:solidFill>
                    <a:uFillTx/>
                    <a:latin typeface="Century Gothic"/>
                    <a:ea typeface="微软雅黑"/>
                  </a:endParaRPr>
                </a:p>
              </p:txBody>
            </p:sp>
          </p:grpSp>
        </p:grpSp>
        <p:grpSp>
          <p:nvGrpSpPr>
            <p:cNvPr id="875" name="组合 85"/>
            <p:cNvGrpSpPr/>
            <p:nvPr/>
          </p:nvGrpSpPr>
          <p:grpSpPr>
            <a:xfrm>
              <a:off x="587160" y="6381720"/>
              <a:ext cx="1100160" cy="304560"/>
              <a:chOff x="587160" y="6381720"/>
              <a:chExt cx="1100160" cy="304560"/>
            </a:xfrm>
          </p:grpSpPr>
          <p:grpSp>
            <p:nvGrpSpPr>
              <p:cNvPr id="876" name="组合 86"/>
              <p:cNvGrpSpPr/>
              <p:nvPr/>
            </p:nvGrpSpPr>
            <p:grpSpPr>
              <a:xfrm>
                <a:off x="1171800" y="6431400"/>
                <a:ext cx="212760" cy="223560"/>
                <a:chOff x="1171800" y="6431400"/>
                <a:chExt cx="212760" cy="223560"/>
              </a:xfrm>
            </p:grpSpPr>
            <p:sp>
              <p:nvSpPr>
                <p:cNvPr id="877" name="Freeform 9"/>
                <p:cNvSpPr/>
                <p:nvPr/>
              </p:nvSpPr>
              <p:spPr>
                <a:xfrm>
                  <a:off x="1171800" y="6447960"/>
                  <a:ext cx="110520" cy="187920"/>
                </a:xfrm>
                <a:custGeom>
                  <a:avLst/>
                  <a:gdLst>
                    <a:gd name="textAreaLeft" fmla="*/ 0 w 110520"/>
                    <a:gd name="textAreaRight" fmla="*/ 110880 w 110520"/>
                    <a:gd name="textAreaTop" fmla="*/ 0 h 187920"/>
                    <a:gd name="textAreaBottom" fmla="*/ 188280 h 187920"/>
                  </a:gdLst>
                  <a:ahLst/>
                  <a:rect l="textAreaLeft" t="textAreaTop" r="textAreaRight" b="textAreaBottom"/>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878" name="Freeform 10"/>
                <p:cNvSpPr/>
                <p:nvPr/>
              </p:nvSpPr>
              <p:spPr>
                <a:xfrm>
                  <a:off x="1280880" y="6431400"/>
                  <a:ext cx="103680" cy="223560"/>
                </a:xfrm>
                <a:custGeom>
                  <a:avLst/>
                  <a:gdLst>
                    <a:gd name="textAreaLeft" fmla="*/ 0 w 103680"/>
                    <a:gd name="textAreaRight" fmla="*/ 104040 w 103680"/>
                    <a:gd name="textAreaTop" fmla="*/ 0 h 223560"/>
                    <a:gd name="textAreaBottom" fmla="*/ 223920 h 223560"/>
                  </a:gdLst>
                  <a:ahLst/>
                  <a:rect l="textAreaLeft" t="textAreaTop" r="textAreaRight" b="textAreaBottom"/>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879" name="组合 87"/>
              <p:cNvGrpSpPr/>
              <p:nvPr/>
            </p:nvGrpSpPr>
            <p:grpSpPr>
              <a:xfrm>
                <a:off x="587160" y="6381720"/>
                <a:ext cx="241200" cy="304560"/>
                <a:chOff x="587160" y="6381720"/>
                <a:chExt cx="241200" cy="304560"/>
              </a:xfrm>
            </p:grpSpPr>
            <p:sp>
              <p:nvSpPr>
                <p:cNvPr id="880" name="Freeform 13"/>
                <p:cNvSpPr/>
                <p:nvPr/>
              </p:nvSpPr>
              <p:spPr>
                <a:xfrm>
                  <a:off x="587160" y="6381720"/>
                  <a:ext cx="241200" cy="288000"/>
                </a:xfrm>
                <a:custGeom>
                  <a:avLst/>
                  <a:gdLst>
                    <a:gd name="textAreaLeft" fmla="*/ 0 w 241200"/>
                    <a:gd name="textAreaRight" fmla="*/ 241560 w 241200"/>
                    <a:gd name="textAreaTop" fmla="*/ 0 h 288000"/>
                    <a:gd name="textAreaBottom" fmla="*/ 288360 h 288000"/>
                  </a:gdLst>
                  <a:ahLst/>
                  <a:rect l="textAreaLeft" t="textAreaTop" r="textAreaRight" b="textAreaBottom"/>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881" name="Freeform 14"/>
                <p:cNvSpPr/>
                <p:nvPr/>
              </p:nvSpPr>
              <p:spPr>
                <a:xfrm>
                  <a:off x="653760" y="6606360"/>
                  <a:ext cx="29520" cy="79920"/>
                </a:xfrm>
                <a:custGeom>
                  <a:avLst/>
                  <a:gdLst>
                    <a:gd name="textAreaLeft" fmla="*/ 0 w 29520"/>
                    <a:gd name="textAreaRight" fmla="*/ 29880 w 29520"/>
                    <a:gd name="textAreaTop" fmla="*/ 0 h 79920"/>
                    <a:gd name="textAreaBottom" fmla="*/ 80280 h 79920"/>
                  </a:gdLst>
                  <a:ahLst/>
                  <a:rect l="textAreaLeft" t="textAreaTop" r="textAreaRight" b="textAreaBottom"/>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bg1"/>
                </a:solidFill>
                <a:ln w="0">
                  <a:noFill/>
                </a:ln>
              </p:spPr>
              <p:style>
                <a:lnRef idx="0"/>
                <a:fillRef idx="0"/>
                <a:effectRef idx="0"/>
                <a:fontRef idx="minor"/>
              </p:style>
              <p:txBody>
                <a:bodyPr numCol="1" spcCol="0" tIns="39960" bIns="3996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882" name="组合 88"/>
              <p:cNvGrpSpPr/>
              <p:nvPr/>
            </p:nvGrpSpPr>
            <p:grpSpPr>
              <a:xfrm>
                <a:off x="914400" y="6468840"/>
                <a:ext cx="161640" cy="139320"/>
                <a:chOff x="914400" y="6468840"/>
                <a:chExt cx="161640" cy="139320"/>
              </a:xfrm>
            </p:grpSpPr>
            <p:sp>
              <p:nvSpPr>
                <p:cNvPr id="883" name="Freeform 18"/>
                <p:cNvSpPr/>
                <p:nvPr/>
              </p:nvSpPr>
              <p:spPr>
                <a:xfrm>
                  <a:off x="968760" y="6468840"/>
                  <a:ext cx="107280" cy="139320"/>
                </a:xfrm>
                <a:custGeom>
                  <a:avLst/>
                  <a:gdLst>
                    <a:gd name="textAreaLeft" fmla="*/ 0 w 107280"/>
                    <a:gd name="textAreaRight" fmla="*/ 107640 w 107280"/>
                    <a:gd name="textAreaTop" fmla="*/ 0 h 139320"/>
                    <a:gd name="textAreaBottom" fmla="*/ 139680 h 139320"/>
                  </a:gdLst>
                  <a:ahLst/>
                  <a:rect l="textAreaLeft" t="textAreaTop" r="textAreaRight" b="textAreaBottom"/>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884" name="Freeform 19"/>
                <p:cNvSpPr/>
                <p:nvPr/>
              </p:nvSpPr>
              <p:spPr>
                <a:xfrm>
                  <a:off x="914400" y="6503760"/>
                  <a:ext cx="54000" cy="102960"/>
                </a:xfrm>
                <a:custGeom>
                  <a:avLst/>
                  <a:gdLst>
                    <a:gd name="textAreaLeft" fmla="*/ 0 w 54000"/>
                    <a:gd name="textAreaRight" fmla="*/ 54360 w 54000"/>
                    <a:gd name="textAreaTop" fmla="*/ 0 h 102960"/>
                    <a:gd name="textAreaBottom" fmla="*/ 103320 h 102960"/>
                  </a:gdLst>
                  <a:ahLst/>
                  <a:rect l="textAreaLeft" t="textAreaTop" r="textAreaRight" b="textAreaBottom"/>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885" name="Freeform 20"/>
                <p:cNvSpPr/>
                <p:nvPr/>
              </p:nvSpPr>
              <p:spPr>
                <a:xfrm>
                  <a:off x="946440" y="6470280"/>
                  <a:ext cx="50040" cy="31680"/>
                </a:xfrm>
                <a:custGeom>
                  <a:avLst/>
                  <a:gdLst>
                    <a:gd name="textAreaLeft" fmla="*/ 0 w 50040"/>
                    <a:gd name="textAreaRight" fmla="*/ 50400 w 50040"/>
                    <a:gd name="textAreaTop" fmla="*/ 0 h 31680"/>
                    <a:gd name="textAreaBottom" fmla="*/ 32040 h 31680"/>
                  </a:gdLst>
                  <a:ahLst/>
                  <a:rect l="textAreaLeft" t="textAreaTop" r="textAreaRight" b="textAreaBottom"/>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bg1"/>
                </a:solidFill>
                <a:ln w="0">
                  <a:noFill/>
                </a:ln>
              </p:spPr>
              <p:style>
                <a:lnRef idx="0"/>
                <a:fillRef idx="0"/>
                <a:effectRef idx="0"/>
                <a:fontRef idx="minor"/>
              </p:style>
              <p:txBody>
                <a:bodyPr numCol="1" spcCol="0" tIns="15840" bIns="1584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886" name="组合 89"/>
              <p:cNvGrpSpPr/>
              <p:nvPr/>
            </p:nvGrpSpPr>
            <p:grpSpPr>
              <a:xfrm>
                <a:off x="1501920" y="6443640"/>
                <a:ext cx="185400" cy="184680"/>
                <a:chOff x="1501920" y="6443640"/>
                <a:chExt cx="185400" cy="184680"/>
              </a:xfrm>
            </p:grpSpPr>
            <p:sp>
              <p:nvSpPr>
                <p:cNvPr id="887" name="Freeform 11"/>
                <p:cNvSpPr/>
                <p:nvPr/>
              </p:nvSpPr>
              <p:spPr>
                <a:xfrm>
                  <a:off x="1557720" y="6443640"/>
                  <a:ext cx="129600" cy="181440"/>
                </a:xfrm>
                <a:custGeom>
                  <a:avLst/>
                  <a:gdLst>
                    <a:gd name="textAreaLeft" fmla="*/ 0 w 129600"/>
                    <a:gd name="textAreaRight" fmla="*/ 129960 w 129600"/>
                    <a:gd name="textAreaTop" fmla="*/ 0 h 181440"/>
                    <a:gd name="textAreaBottom" fmla="*/ 181800 h 181440"/>
                  </a:gdLst>
                  <a:ahLst/>
                  <a:rect l="textAreaLeft" t="textAreaTop" r="textAreaRight" b="textAreaBottom"/>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888" name="Freeform 12"/>
                <p:cNvSpPr/>
                <p:nvPr/>
              </p:nvSpPr>
              <p:spPr>
                <a:xfrm>
                  <a:off x="1501920" y="6453360"/>
                  <a:ext cx="69480" cy="174960"/>
                </a:xfrm>
                <a:custGeom>
                  <a:avLst/>
                  <a:gdLst>
                    <a:gd name="textAreaLeft" fmla="*/ 0 w 69480"/>
                    <a:gd name="textAreaRight" fmla="*/ 69840 w 69480"/>
                    <a:gd name="textAreaTop" fmla="*/ 0 h 174960"/>
                    <a:gd name="textAreaBottom" fmla="*/ 175320 h 174960"/>
                  </a:gdLst>
                  <a:ahLst/>
                  <a:rect l="textAreaLeft" t="textAreaTop" r="textAreaRight" b="textAreaBottom"/>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grpSp>
      <p:sp>
        <p:nvSpPr>
          <p:cNvPr id="889" name="PlaceHolder 1"/>
          <p:cNvSpPr>
            <a:spLocks noGrp="1"/>
          </p:cNvSpPr>
          <p:nvPr>
            <p:ph type="title"/>
          </p:nvPr>
        </p:nvSpPr>
        <p:spPr>
          <a:xfrm>
            <a:off x="1767600" y="3020040"/>
            <a:ext cx="8643600" cy="695160"/>
          </a:xfrm>
          <a:prstGeom prst="rect">
            <a:avLst/>
          </a:prstGeom>
          <a:noFill/>
          <a:ln w="0">
            <a:noFill/>
          </a:ln>
        </p:spPr>
        <p:txBody>
          <a:bodyPr numCol="1" spcCol="0" lIns="91440" rIns="91440" tIns="45720" bIns="45720" anchor="ctr">
            <a:noAutofit/>
          </a:bodyPr>
          <a:p>
            <a:pPr indent="0" algn="ctr">
              <a:lnSpc>
                <a:spcPct val="90000"/>
              </a:lnSpc>
              <a:buNone/>
            </a:pPr>
            <a:r>
              <a:rPr b="1" lang="zh-CN" sz="4400" strike="noStrike" u="none">
                <a:solidFill>
                  <a:srgbClr val="006c39"/>
                </a:solidFill>
                <a:uFillTx/>
                <a:latin typeface="微软雅黑"/>
                <a:ea typeface="微软雅黑"/>
              </a:rPr>
              <a:t>单击此处编辑母版标题样式</a:t>
            </a:r>
            <a:endParaRPr b="0" lang="en-US" sz="4400" strike="noStrike" u="none">
              <a:solidFill>
                <a:schemeClr val="dk1"/>
              </a:solidFill>
              <a:uFillTx/>
              <a:latin typeface="Century Gothic"/>
            </a:endParaRPr>
          </a:p>
        </p:txBody>
      </p:sp>
    </p:spTree>
  </p:cSld>
  <p:clrMap bg1="lt1" tx1="dk1" bg2="lt2" tx2="dk2" accent1="accent1" accent2="accent2" accent3="accent3" accent4="accent4" accent5="accent5" accent6="accent6" hlink="hlink" folHlink="folHlink"/>
  <p:sldLayoutIdLst>
    <p:sldLayoutId id="2147483735" r:id="rId2"/>
  </p:sldLayoutIdLst>
</p:sldMaster>
</file>

<file path=ppt/slideMasters/slideMaster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890" name="文本框 33"/>
          <p:cNvSpPr/>
          <p:nvPr/>
        </p:nvSpPr>
        <p:spPr>
          <a:xfrm>
            <a:off x="11233080" y="6340680"/>
            <a:ext cx="550440" cy="36504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pPr>
            <a:fld id="{356A1C93-5968-4434-9CE8-6039294EEB57}" type="slidenum">
              <a:rPr b="0" lang="en-US" sz="1600" strike="noStrike" u="none">
                <a:solidFill>
                  <a:schemeClr val="accent3"/>
                </a:solidFill>
                <a:uFillTx/>
                <a:latin typeface="微软雅黑"/>
                <a:ea typeface="微软雅黑"/>
              </a:rPr>
              <a:t>1</a:t>
            </a:fld>
            <a:endParaRPr b="0" lang="en-US" sz="1600" strike="noStrike" u="none">
              <a:solidFill>
                <a:srgbClr val="000000"/>
              </a:solidFill>
              <a:uFillTx/>
              <a:latin typeface="Arial"/>
            </a:endParaRPr>
          </a:p>
        </p:txBody>
      </p:sp>
      <p:sp>
        <p:nvSpPr>
          <p:cNvPr id="891" name="矩形 6"/>
          <p:cNvSpPr/>
          <p:nvPr/>
        </p:nvSpPr>
        <p:spPr>
          <a:xfrm>
            <a:off x="9385200" y="-82440"/>
            <a:ext cx="2363400" cy="844920"/>
          </a:xfrm>
          <a:prstGeom prst="rect">
            <a:avLst/>
          </a:prstGeom>
          <a:solidFill>
            <a:schemeClr val="bg1"/>
          </a:solidFill>
          <a:ln>
            <a:noFill/>
          </a:ln>
          <a:effectLst>
            <a:outerShdw algn="t" blurRad="139680" dir="5400000" dist="38160" rotWithShape="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sp>
        <p:nvSpPr>
          <p:cNvPr id="892" name="矩形 7"/>
          <p:cNvSpPr/>
          <p:nvPr/>
        </p:nvSpPr>
        <p:spPr>
          <a:xfrm>
            <a:off x="9385200" y="0"/>
            <a:ext cx="2363400" cy="762120"/>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pic>
        <p:nvPicPr>
          <p:cNvPr id="893" name="图片 9" descr=""/>
          <p:cNvPicPr/>
          <p:nvPr/>
        </p:nvPicPr>
        <p:blipFill>
          <a:blip r:embed="rId2"/>
          <a:stretch/>
        </p:blipFill>
        <p:spPr>
          <a:xfrm>
            <a:off x="9590040" y="188640"/>
            <a:ext cx="1968840" cy="43272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737" r:id="rId3"/>
  </p:sldLayoutIdLst>
</p:sldMaster>
</file>

<file path=ppt/slideMasters/slideMaster4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894" name="矩形 6"/>
          <p:cNvSpPr/>
          <p:nvPr/>
        </p:nvSpPr>
        <p:spPr>
          <a:xfrm>
            <a:off x="318600" y="6188040"/>
            <a:ext cx="11549880" cy="669600"/>
          </a:xfrm>
          <a:prstGeom prst="rect">
            <a:avLst/>
          </a:prstGeom>
          <a:solidFill>
            <a:schemeClr val="accent4"/>
          </a:solidFill>
          <a:ln>
            <a:noFill/>
          </a:ln>
          <a:effectLst>
            <a:outerShdw blurRad="127080" dir="16200000" dist="38160" rotWithShape="0">
              <a:srgbClr val="000000">
                <a:alpha val="3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sp>
        <p:nvSpPr>
          <p:cNvPr id="895" name="矩形 7"/>
          <p:cNvSpPr/>
          <p:nvPr/>
        </p:nvSpPr>
        <p:spPr>
          <a:xfrm>
            <a:off x="318600" y="0"/>
            <a:ext cx="11549880" cy="872640"/>
          </a:xfrm>
          <a:prstGeom prst="rect">
            <a:avLst/>
          </a:prstGeom>
          <a:solidFill>
            <a:schemeClr val="accent1"/>
          </a:solidFill>
          <a:ln>
            <a:solidFill>
              <a:srgbClr val="006c39"/>
            </a:solidFill>
          </a:ln>
          <a:effectLst>
            <a:outerShdw algn="t" blurRad="127080" dir="5400000" dist="38160" rotWithShape="0">
              <a:srgbClr val="000000">
                <a:alpha val="3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sp>
        <p:nvSpPr>
          <p:cNvPr id="896" name="PlaceHolder 1"/>
          <p:cNvSpPr>
            <a:spLocks noGrp="1"/>
          </p:cNvSpPr>
          <p:nvPr>
            <p:ph type="title"/>
          </p:nvPr>
        </p:nvSpPr>
        <p:spPr>
          <a:xfrm>
            <a:off x="541440" y="249120"/>
            <a:ext cx="8643600" cy="475920"/>
          </a:xfrm>
          <a:prstGeom prst="rect">
            <a:avLst/>
          </a:prstGeom>
          <a:noFill/>
          <a:ln w="0">
            <a:noFill/>
          </a:ln>
        </p:spPr>
        <p:txBody>
          <a:bodyPr numCol="1" spcCol="0" lIns="91440" rIns="91440" tIns="45720" bIns="45720" anchor="ctr">
            <a:noAutofit/>
          </a:bodyPr>
          <a:p>
            <a:pPr indent="0">
              <a:lnSpc>
                <a:spcPct val="90000"/>
              </a:lnSpc>
              <a:buNone/>
            </a:pPr>
            <a:r>
              <a:rPr b="1" lang="zh-CN" sz="2800" strike="noStrike" u="none">
                <a:solidFill>
                  <a:schemeClr val="lt1"/>
                </a:solidFill>
                <a:uFillTx/>
                <a:latin typeface="微软雅黑"/>
                <a:ea typeface="微软雅黑"/>
              </a:rPr>
              <a:t>单击此处编辑母版标题样式</a:t>
            </a:r>
            <a:endParaRPr b="0" lang="en-US" sz="2800" strike="noStrike" u="none">
              <a:solidFill>
                <a:schemeClr val="dk1"/>
              </a:solidFill>
              <a:uFillTx/>
              <a:latin typeface="Century Gothic"/>
            </a:endParaRPr>
          </a:p>
        </p:txBody>
      </p:sp>
      <p:sp>
        <p:nvSpPr>
          <p:cNvPr id="897" name="文本框 10"/>
          <p:cNvSpPr/>
          <p:nvPr/>
        </p:nvSpPr>
        <p:spPr>
          <a:xfrm>
            <a:off x="11233080" y="6340680"/>
            <a:ext cx="550440" cy="36504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pPr>
            <a:fld id="{F1537334-4993-4F98-AB3A-410CCDA48C9A}" type="slidenum">
              <a:rPr b="0" lang="en-US" sz="1600" strike="noStrike" u="none">
                <a:solidFill>
                  <a:srgbClr val="f2f2f2"/>
                </a:solidFill>
                <a:uFillTx/>
                <a:latin typeface="微软雅黑"/>
                <a:ea typeface="微软雅黑"/>
              </a:rPr>
              <a:t>1</a:t>
            </a:fld>
            <a:endParaRPr b="0" lang="en-US" sz="1600" strike="noStrike" u="none">
              <a:solidFill>
                <a:srgbClr val="000000"/>
              </a:solidFill>
              <a:uFillTx/>
              <a:latin typeface="Arial"/>
            </a:endParaRPr>
          </a:p>
        </p:txBody>
      </p:sp>
      <p:pic>
        <p:nvPicPr>
          <p:cNvPr id="898" name="图片 39" descr=""/>
          <p:cNvPicPr/>
          <p:nvPr/>
        </p:nvPicPr>
        <p:blipFill>
          <a:blip r:embed="rId2"/>
          <a:stretch/>
        </p:blipFill>
        <p:spPr>
          <a:xfrm>
            <a:off x="9564120" y="131400"/>
            <a:ext cx="2242800" cy="627480"/>
          </a:xfrm>
          <a:prstGeom prst="rect">
            <a:avLst/>
          </a:prstGeom>
          <a:noFill/>
          <a:ln w="0">
            <a:noFill/>
          </a:ln>
        </p:spPr>
      </p:pic>
      <p:grpSp>
        <p:nvGrpSpPr>
          <p:cNvPr id="899" name="组合 36"/>
          <p:cNvGrpSpPr/>
          <p:nvPr/>
        </p:nvGrpSpPr>
        <p:grpSpPr>
          <a:xfrm>
            <a:off x="587160" y="6381720"/>
            <a:ext cx="2479320" cy="304560"/>
            <a:chOff x="587160" y="6381720"/>
            <a:chExt cx="2479320" cy="304560"/>
          </a:xfrm>
        </p:grpSpPr>
        <p:grpSp>
          <p:nvGrpSpPr>
            <p:cNvPr id="900" name="组合 37"/>
            <p:cNvGrpSpPr/>
            <p:nvPr/>
          </p:nvGrpSpPr>
          <p:grpSpPr>
            <a:xfrm>
              <a:off x="2014200" y="6385320"/>
              <a:ext cx="1052280" cy="298080"/>
              <a:chOff x="2014200" y="6385320"/>
              <a:chExt cx="1052280" cy="298080"/>
            </a:xfrm>
          </p:grpSpPr>
          <p:sp>
            <p:nvSpPr>
              <p:cNvPr id="901" name="Freeform 5"/>
              <p:cNvSpPr/>
              <p:nvPr/>
            </p:nvSpPr>
            <p:spPr>
              <a:xfrm>
                <a:off x="2595600" y="6404040"/>
                <a:ext cx="234720" cy="264960"/>
              </a:xfrm>
              <a:custGeom>
                <a:avLst/>
                <a:gdLst>
                  <a:gd name="textAreaLeft" fmla="*/ 0 w 234720"/>
                  <a:gd name="textAreaRight" fmla="*/ 235080 w 234720"/>
                  <a:gd name="textAreaTop" fmla="*/ 0 h 264960"/>
                  <a:gd name="textAreaBottom" fmla="*/ 265320 h 264960"/>
                </a:gdLst>
                <a:ahLst/>
                <a:rect l="textAreaLeft" t="textAreaTop" r="textAreaRight" b="textAreaBottom"/>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902" name="Freeform 6"/>
              <p:cNvSpPr/>
              <p:nvPr/>
            </p:nvSpPr>
            <p:spPr>
              <a:xfrm>
                <a:off x="2931480" y="6444720"/>
                <a:ext cx="135000" cy="203400"/>
              </a:xfrm>
              <a:custGeom>
                <a:avLst/>
                <a:gdLst>
                  <a:gd name="textAreaLeft" fmla="*/ 0 w 135000"/>
                  <a:gd name="textAreaRight" fmla="*/ 135360 w 135000"/>
                  <a:gd name="textAreaTop" fmla="*/ 0 h 203400"/>
                  <a:gd name="textAreaBottom" fmla="*/ 203760 h 203400"/>
                </a:gdLst>
                <a:ahLst/>
                <a:rect l="textAreaLeft" t="textAreaTop" r="textAreaRight" b="textAreaBottom"/>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nvGrpSpPr>
              <p:cNvPr id="903" name="组合 55"/>
              <p:cNvGrpSpPr/>
              <p:nvPr/>
            </p:nvGrpSpPr>
            <p:grpSpPr>
              <a:xfrm>
                <a:off x="2014200" y="6385320"/>
                <a:ext cx="240480" cy="298080"/>
                <a:chOff x="2014200" y="6385320"/>
                <a:chExt cx="240480" cy="298080"/>
              </a:xfrm>
            </p:grpSpPr>
            <p:sp>
              <p:nvSpPr>
                <p:cNvPr id="904" name="Freeform 7"/>
                <p:cNvSpPr/>
                <p:nvPr/>
              </p:nvSpPr>
              <p:spPr>
                <a:xfrm>
                  <a:off x="2014200" y="6385320"/>
                  <a:ext cx="240480" cy="195840"/>
                </a:xfrm>
                <a:custGeom>
                  <a:avLst/>
                  <a:gdLst>
                    <a:gd name="textAreaLeft" fmla="*/ 0 w 240480"/>
                    <a:gd name="textAreaRight" fmla="*/ 240840 w 240480"/>
                    <a:gd name="textAreaTop" fmla="*/ 0 h 195840"/>
                    <a:gd name="textAreaBottom" fmla="*/ 196200 h 195840"/>
                  </a:gdLst>
                  <a:ahLst/>
                  <a:rect l="textAreaLeft" t="textAreaTop" r="textAreaRight" b="textAreaBottom"/>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905" name="Freeform 8"/>
                <p:cNvSpPr/>
                <p:nvPr/>
              </p:nvSpPr>
              <p:spPr>
                <a:xfrm>
                  <a:off x="2065320" y="6504480"/>
                  <a:ext cx="149760" cy="178920"/>
                </a:xfrm>
                <a:custGeom>
                  <a:avLst/>
                  <a:gdLst>
                    <a:gd name="textAreaLeft" fmla="*/ 0 w 149760"/>
                    <a:gd name="textAreaRight" fmla="*/ 150120 w 149760"/>
                    <a:gd name="textAreaTop" fmla="*/ 0 h 178920"/>
                    <a:gd name="textAreaBottom" fmla="*/ 179280 h 178920"/>
                  </a:gdLst>
                  <a:ahLst/>
                  <a:rect l="textAreaLeft" t="textAreaTop" r="textAreaRight" b="textAreaBottom"/>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906" name="组合 56"/>
              <p:cNvGrpSpPr/>
              <p:nvPr/>
            </p:nvGrpSpPr>
            <p:grpSpPr>
              <a:xfrm>
                <a:off x="2349720" y="6467040"/>
                <a:ext cx="145440" cy="155520"/>
                <a:chOff x="2349720" y="6467040"/>
                <a:chExt cx="145440" cy="155520"/>
              </a:xfrm>
            </p:grpSpPr>
            <p:sp>
              <p:nvSpPr>
                <p:cNvPr id="907" name="Freeform 15"/>
                <p:cNvSpPr/>
                <p:nvPr/>
              </p:nvSpPr>
              <p:spPr>
                <a:xfrm>
                  <a:off x="2349720" y="6501600"/>
                  <a:ext cx="66960" cy="107640"/>
                </a:xfrm>
                <a:custGeom>
                  <a:avLst/>
                  <a:gdLst>
                    <a:gd name="textAreaLeft" fmla="*/ 0 w 66960"/>
                    <a:gd name="textAreaRight" fmla="*/ 67320 w 66960"/>
                    <a:gd name="textAreaTop" fmla="*/ 0 h 107640"/>
                    <a:gd name="textAreaBottom" fmla="*/ 108000 h 107640"/>
                  </a:gdLst>
                  <a:ahLst/>
                  <a:rect l="textAreaLeft" t="textAreaTop" r="textAreaRight" b="textAreaBottom"/>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908" name="Freeform 16"/>
                <p:cNvSpPr/>
                <p:nvPr/>
              </p:nvSpPr>
              <p:spPr>
                <a:xfrm>
                  <a:off x="2422080" y="6470640"/>
                  <a:ext cx="73080" cy="151920"/>
                </a:xfrm>
                <a:custGeom>
                  <a:avLst/>
                  <a:gdLst>
                    <a:gd name="textAreaLeft" fmla="*/ 0 w 73080"/>
                    <a:gd name="textAreaRight" fmla="*/ 73440 w 73080"/>
                    <a:gd name="textAreaTop" fmla="*/ 0 h 151920"/>
                    <a:gd name="textAreaBottom" fmla="*/ 152280 h 151920"/>
                  </a:gdLst>
                  <a:ahLst/>
                  <a:rect l="textAreaLeft" t="textAreaTop" r="textAreaRight" b="textAreaBottom"/>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909" name="Freeform 17"/>
                <p:cNvSpPr/>
                <p:nvPr/>
              </p:nvSpPr>
              <p:spPr>
                <a:xfrm>
                  <a:off x="2387880" y="6467040"/>
                  <a:ext cx="47880" cy="27720"/>
                </a:xfrm>
                <a:custGeom>
                  <a:avLst/>
                  <a:gdLst>
                    <a:gd name="textAreaLeft" fmla="*/ 0 w 47880"/>
                    <a:gd name="textAreaRight" fmla="*/ 48240 w 47880"/>
                    <a:gd name="textAreaTop" fmla="*/ 0 h 27720"/>
                    <a:gd name="textAreaBottom" fmla="*/ 28080 h 27720"/>
                  </a:gdLst>
                  <a:ahLst/>
                  <a:rect l="textAreaLeft" t="textAreaTop" r="textAreaRight" b="textAreaBottom"/>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bg1"/>
                </a:solidFill>
                <a:ln w="0">
                  <a:noFill/>
                </a:ln>
              </p:spPr>
              <p:style>
                <a:lnRef idx="0"/>
                <a:fillRef idx="0"/>
                <a:effectRef idx="0"/>
                <a:fontRef idx="minor"/>
              </p:style>
              <p:txBody>
                <a:bodyPr numCol="1" spcCol="0" tIns="14040" bIns="14040" anchor="t">
                  <a:noAutofit/>
                </a:bodyPr>
                <a:p>
                  <a:pPr>
                    <a:lnSpc>
                      <a:spcPct val="100000"/>
                    </a:lnSpc>
                  </a:pPr>
                  <a:endParaRPr b="0" lang="en-US" sz="1800" strike="noStrike" u="none">
                    <a:solidFill>
                      <a:schemeClr val="dk1"/>
                    </a:solidFill>
                    <a:uFillTx/>
                    <a:latin typeface="Century Gothic"/>
                    <a:ea typeface="微软雅黑"/>
                  </a:endParaRPr>
                </a:p>
              </p:txBody>
            </p:sp>
          </p:grpSp>
        </p:grpSp>
        <p:grpSp>
          <p:nvGrpSpPr>
            <p:cNvPr id="910" name="组合 38"/>
            <p:cNvGrpSpPr/>
            <p:nvPr/>
          </p:nvGrpSpPr>
          <p:grpSpPr>
            <a:xfrm>
              <a:off x="587160" y="6381720"/>
              <a:ext cx="1100160" cy="304560"/>
              <a:chOff x="587160" y="6381720"/>
              <a:chExt cx="1100160" cy="304560"/>
            </a:xfrm>
          </p:grpSpPr>
          <p:grpSp>
            <p:nvGrpSpPr>
              <p:cNvPr id="911" name="组合 40"/>
              <p:cNvGrpSpPr/>
              <p:nvPr/>
            </p:nvGrpSpPr>
            <p:grpSpPr>
              <a:xfrm>
                <a:off x="1171800" y="6431400"/>
                <a:ext cx="212760" cy="223560"/>
                <a:chOff x="1171800" y="6431400"/>
                <a:chExt cx="212760" cy="223560"/>
              </a:xfrm>
            </p:grpSpPr>
            <p:sp>
              <p:nvSpPr>
                <p:cNvPr id="912" name="Freeform 9"/>
                <p:cNvSpPr/>
                <p:nvPr/>
              </p:nvSpPr>
              <p:spPr>
                <a:xfrm>
                  <a:off x="1171800" y="6447960"/>
                  <a:ext cx="110520" cy="187920"/>
                </a:xfrm>
                <a:custGeom>
                  <a:avLst/>
                  <a:gdLst>
                    <a:gd name="textAreaLeft" fmla="*/ 0 w 110520"/>
                    <a:gd name="textAreaRight" fmla="*/ 110880 w 110520"/>
                    <a:gd name="textAreaTop" fmla="*/ 0 h 187920"/>
                    <a:gd name="textAreaBottom" fmla="*/ 188280 h 187920"/>
                  </a:gdLst>
                  <a:ahLst/>
                  <a:rect l="textAreaLeft" t="textAreaTop" r="textAreaRight" b="textAreaBottom"/>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913" name="Freeform 10"/>
                <p:cNvSpPr/>
                <p:nvPr/>
              </p:nvSpPr>
              <p:spPr>
                <a:xfrm>
                  <a:off x="1280880" y="6431400"/>
                  <a:ext cx="103680" cy="223560"/>
                </a:xfrm>
                <a:custGeom>
                  <a:avLst/>
                  <a:gdLst>
                    <a:gd name="textAreaLeft" fmla="*/ 0 w 103680"/>
                    <a:gd name="textAreaRight" fmla="*/ 104040 w 103680"/>
                    <a:gd name="textAreaTop" fmla="*/ 0 h 223560"/>
                    <a:gd name="textAreaBottom" fmla="*/ 223920 h 223560"/>
                  </a:gdLst>
                  <a:ahLst/>
                  <a:rect l="textAreaLeft" t="textAreaTop" r="textAreaRight" b="textAreaBottom"/>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914" name="组合 41"/>
              <p:cNvGrpSpPr/>
              <p:nvPr/>
            </p:nvGrpSpPr>
            <p:grpSpPr>
              <a:xfrm>
                <a:off x="587160" y="6381720"/>
                <a:ext cx="241200" cy="304560"/>
                <a:chOff x="587160" y="6381720"/>
                <a:chExt cx="241200" cy="304560"/>
              </a:xfrm>
            </p:grpSpPr>
            <p:sp>
              <p:nvSpPr>
                <p:cNvPr id="915" name="Freeform 13"/>
                <p:cNvSpPr/>
                <p:nvPr/>
              </p:nvSpPr>
              <p:spPr>
                <a:xfrm>
                  <a:off x="587160" y="6381720"/>
                  <a:ext cx="241200" cy="288000"/>
                </a:xfrm>
                <a:custGeom>
                  <a:avLst/>
                  <a:gdLst>
                    <a:gd name="textAreaLeft" fmla="*/ 0 w 241200"/>
                    <a:gd name="textAreaRight" fmla="*/ 241560 w 241200"/>
                    <a:gd name="textAreaTop" fmla="*/ 0 h 288000"/>
                    <a:gd name="textAreaBottom" fmla="*/ 288360 h 288000"/>
                  </a:gdLst>
                  <a:ahLst/>
                  <a:rect l="textAreaLeft" t="textAreaTop" r="textAreaRight" b="textAreaBottom"/>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916" name="Freeform 14"/>
                <p:cNvSpPr/>
                <p:nvPr/>
              </p:nvSpPr>
              <p:spPr>
                <a:xfrm>
                  <a:off x="653760" y="6606360"/>
                  <a:ext cx="29520" cy="79920"/>
                </a:xfrm>
                <a:custGeom>
                  <a:avLst/>
                  <a:gdLst>
                    <a:gd name="textAreaLeft" fmla="*/ 0 w 29520"/>
                    <a:gd name="textAreaRight" fmla="*/ 29880 w 29520"/>
                    <a:gd name="textAreaTop" fmla="*/ 0 h 79920"/>
                    <a:gd name="textAreaBottom" fmla="*/ 80280 h 79920"/>
                  </a:gdLst>
                  <a:ahLst/>
                  <a:rect l="textAreaLeft" t="textAreaTop" r="textAreaRight" b="textAreaBottom"/>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bg1"/>
                </a:solidFill>
                <a:ln w="0">
                  <a:noFill/>
                </a:ln>
              </p:spPr>
              <p:style>
                <a:lnRef idx="0"/>
                <a:fillRef idx="0"/>
                <a:effectRef idx="0"/>
                <a:fontRef idx="minor"/>
              </p:style>
              <p:txBody>
                <a:bodyPr numCol="1" spcCol="0" tIns="39960" bIns="3996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917" name="组合 42"/>
              <p:cNvGrpSpPr/>
              <p:nvPr/>
            </p:nvGrpSpPr>
            <p:grpSpPr>
              <a:xfrm>
                <a:off x="914400" y="6468840"/>
                <a:ext cx="161640" cy="139320"/>
                <a:chOff x="914400" y="6468840"/>
                <a:chExt cx="161640" cy="139320"/>
              </a:xfrm>
            </p:grpSpPr>
            <p:sp>
              <p:nvSpPr>
                <p:cNvPr id="918" name="Freeform 18"/>
                <p:cNvSpPr/>
                <p:nvPr/>
              </p:nvSpPr>
              <p:spPr>
                <a:xfrm>
                  <a:off x="968760" y="6468840"/>
                  <a:ext cx="107280" cy="139320"/>
                </a:xfrm>
                <a:custGeom>
                  <a:avLst/>
                  <a:gdLst>
                    <a:gd name="textAreaLeft" fmla="*/ 0 w 107280"/>
                    <a:gd name="textAreaRight" fmla="*/ 107640 w 107280"/>
                    <a:gd name="textAreaTop" fmla="*/ 0 h 139320"/>
                    <a:gd name="textAreaBottom" fmla="*/ 139680 h 139320"/>
                  </a:gdLst>
                  <a:ahLst/>
                  <a:rect l="textAreaLeft" t="textAreaTop" r="textAreaRight" b="textAreaBottom"/>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919" name="Freeform 19"/>
                <p:cNvSpPr/>
                <p:nvPr/>
              </p:nvSpPr>
              <p:spPr>
                <a:xfrm>
                  <a:off x="914400" y="6503760"/>
                  <a:ext cx="54000" cy="102960"/>
                </a:xfrm>
                <a:custGeom>
                  <a:avLst/>
                  <a:gdLst>
                    <a:gd name="textAreaLeft" fmla="*/ 0 w 54000"/>
                    <a:gd name="textAreaRight" fmla="*/ 54360 w 54000"/>
                    <a:gd name="textAreaTop" fmla="*/ 0 h 102960"/>
                    <a:gd name="textAreaBottom" fmla="*/ 103320 h 102960"/>
                  </a:gdLst>
                  <a:ahLst/>
                  <a:rect l="textAreaLeft" t="textAreaTop" r="textAreaRight" b="textAreaBottom"/>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920" name="Freeform 20"/>
                <p:cNvSpPr/>
                <p:nvPr/>
              </p:nvSpPr>
              <p:spPr>
                <a:xfrm>
                  <a:off x="946440" y="6470280"/>
                  <a:ext cx="50040" cy="31680"/>
                </a:xfrm>
                <a:custGeom>
                  <a:avLst/>
                  <a:gdLst>
                    <a:gd name="textAreaLeft" fmla="*/ 0 w 50040"/>
                    <a:gd name="textAreaRight" fmla="*/ 50400 w 50040"/>
                    <a:gd name="textAreaTop" fmla="*/ 0 h 31680"/>
                    <a:gd name="textAreaBottom" fmla="*/ 32040 h 31680"/>
                  </a:gdLst>
                  <a:ahLst/>
                  <a:rect l="textAreaLeft" t="textAreaTop" r="textAreaRight" b="textAreaBottom"/>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bg1"/>
                </a:solidFill>
                <a:ln w="0">
                  <a:noFill/>
                </a:ln>
              </p:spPr>
              <p:style>
                <a:lnRef idx="0"/>
                <a:fillRef idx="0"/>
                <a:effectRef idx="0"/>
                <a:fontRef idx="minor"/>
              </p:style>
              <p:txBody>
                <a:bodyPr numCol="1" spcCol="0" tIns="15840" bIns="1584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921" name="组合 43"/>
              <p:cNvGrpSpPr/>
              <p:nvPr/>
            </p:nvGrpSpPr>
            <p:grpSpPr>
              <a:xfrm>
                <a:off x="1501920" y="6443640"/>
                <a:ext cx="185400" cy="184680"/>
                <a:chOff x="1501920" y="6443640"/>
                <a:chExt cx="185400" cy="184680"/>
              </a:xfrm>
            </p:grpSpPr>
            <p:sp>
              <p:nvSpPr>
                <p:cNvPr id="922" name="Freeform 11"/>
                <p:cNvSpPr/>
                <p:nvPr/>
              </p:nvSpPr>
              <p:spPr>
                <a:xfrm>
                  <a:off x="1557720" y="6443640"/>
                  <a:ext cx="129600" cy="181440"/>
                </a:xfrm>
                <a:custGeom>
                  <a:avLst/>
                  <a:gdLst>
                    <a:gd name="textAreaLeft" fmla="*/ 0 w 129600"/>
                    <a:gd name="textAreaRight" fmla="*/ 129960 w 129600"/>
                    <a:gd name="textAreaTop" fmla="*/ 0 h 181440"/>
                    <a:gd name="textAreaBottom" fmla="*/ 181800 h 181440"/>
                  </a:gdLst>
                  <a:ahLst/>
                  <a:rect l="textAreaLeft" t="textAreaTop" r="textAreaRight" b="textAreaBottom"/>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923" name="Freeform 12"/>
                <p:cNvSpPr/>
                <p:nvPr/>
              </p:nvSpPr>
              <p:spPr>
                <a:xfrm>
                  <a:off x="1501920" y="6453360"/>
                  <a:ext cx="69480" cy="174960"/>
                </a:xfrm>
                <a:custGeom>
                  <a:avLst/>
                  <a:gdLst>
                    <a:gd name="textAreaLeft" fmla="*/ 0 w 69480"/>
                    <a:gd name="textAreaRight" fmla="*/ 69840 w 69480"/>
                    <a:gd name="textAreaTop" fmla="*/ 0 h 174960"/>
                    <a:gd name="textAreaBottom" fmla="*/ 175320 h 174960"/>
                  </a:gdLst>
                  <a:ahLst/>
                  <a:rect l="textAreaLeft" t="textAreaTop" r="textAreaRight" b="textAreaBottom"/>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grpSp>
    </p:spTree>
  </p:cSld>
  <p:clrMap bg1="lt1" tx1="dk1" bg2="lt2" tx2="dk2" accent1="accent1" accent2="accent2" accent3="accent3" accent4="accent4" accent5="accent5" accent6="accent6" hlink="hlink" folHlink="folHlink"/>
  <p:sldLayoutIdLst>
    <p:sldLayoutId id="2147483739" r:id="rId3"/>
  </p:sldLayoutIdLst>
</p:sldMaster>
</file>

<file path=ppt/slideMasters/slideMaster4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924" name="矩形 6"/>
          <p:cNvSpPr/>
          <p:nvPr/>
        </p:nvSpPr>
        <p:spPr>
          <a:xfrm>
            <a:off x="318600" y="6188040"/>
            <a:ext cx="11549880" cy="669600"/>
          </a:xfrm>
          <a:prstGeom prst="rect">
            <a:avLst/>
          </a:prstGeom>
          <a:solidFill>
            <a:schemeClr val="accent4"/>
          </a:solidFill>
          <a:ln>
            <a:noFill/>
          </a:ln>
          <a:effectLst>
            <a:outerShdw blurRad="127080" dir="16200000" dist="38160" rotWithShape="0">
              <a:srgbClr val="000000">
                <a:alpha val="3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sp>
        <p:nvSpPr>
          <p:cNvPr id="925" name="文本框 10"/>
          <p:cNvSpPr/>
          <p:nvPr/>
        </p:nvSpPr>
        <p:spPr>
          <a:xfrm>
            <a:off x="11233080" y="6340680"/>
            <a:ext cx="550440" cy="36504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pPr>
            <a:fld id="{A21392DA-C921-421C-872B-D8FC6CC58FF9}" type="slidenum">
              <a:rPr b="0" lang="en-US" sz="1600" strike="noStrike" u="none">
                <a:solidFill>
                  <a:srgbClr val="f2f2f2"/>
                </a:solidFill>
                <a:uFillTx/>
                <a:latin typeface="微软雅黑"/>
                <a:ea typeface="微软雅黑"/>
              </a:rPr>
              <a:t>1</a:t>
            </a:fld>
            <a:endParaRPr b="0" lang="en-US" sz="1600" strike="noStrike" u="none">
              <a:solidFill>
                <a:srgbClr val="000000"/>
              </a:solidFill>
              <a:uFillTx/>
              <a:latin typeface="Arial"/>
            </a:endParaRPr>
          </a:p>
        </p:txBody>
      </p:sp>
      <p:grpSp>
        <p:nvGrpSpPr>
          <p:cNvPr id="926" name="组合 36"/>
          <p:cNvGrpSpPr/>
          <p:nvPr/>
        </p:nvGrpSpPr>
        <p:grpSpPr>
          <a:xfrm>
            <a:off x="587160" y="6381720"/>
            <a:ext cx="2479320" cy="304560"/>
            <a:chOff x="587160" y="6381720"/>
            <a:chExt cx="2479320" cy="304560"/>
          </a:xfrm>
        </p:grpSpPr>
        <p:grpSp>
          <p:nvGrpSpPr>
            <p:cNvPr id="927" name="组合 37"/>
            <p:cNvGrpSpPr/>
            <p:nvPr/>
          </p:nvGrpSpPr>
          <p:grpSpPr>
            <a:xfrm>
              <a:off x="2014200" y="6385320"/>
              <a:ext cx="1052280" cy="298080"/>
              <a:chOff x="2014200" y="6385320"/>
              <a:chExt cx="1052280" cy="298080"/>
            </a:xfrm>
          </p:grpSpPr>
          <p:sp>
            <p:nvSpPr>
              <p:cNvPr id="928" name="Freeform 5"/>
              <p:cNvSpPr/>
              <p:nvPr/>
            </p:nvSpPr>
            <p:spPr>
              <a:xfrm>
                <a:off x="2595600" y="6404040"/>
                <a:ext cx="234720" cy="264960"/>
              </a:xfrm>
              <a:custGeom>
                <a:avLst/>
                <a:gdLst>
                  <a:gd name="textAreaLeft" fmla="*/ 0 w 234720"/>
                  <a:gd name="textAreaRight" fmla="*/ 235080 w 234720"/>
                  <a:gd name="textAreaTop" fmla="*/ 0 h 264960"/>
                  <a:gd name="textAreaBottom" fmla="*/ 265320 h 264960"/>
                </a:gdLst>
                <a:ahLst/>
                <a:rect l="textAreaLeft" t="textAreaTop" r="textAreaRight" b="textAreaBottom"/>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929" name="Freeform 6"/>
              <p:cNvSpPr/>
              <p:nvPr/>
            </p:nvSpPr>
            <p:spPr>
              <a:xfrm>
                <a:off x="2931480" y="6444720"/>
                <a:ext cx="135000" cy="203400"/>
              </a:xfrm>
              <a:custGeom>
                <a:avLst/>
                <a:gdLst>
                  <a:gd name="textAreaLeft" fmla="*/ 0 w 135000"/>
                  <a:gd name="textAreaRight" fmla="*/ 135360 w 135000"/>
                  <a:gd name="textAreaTop" fmla="*/ 0 h 203400"/>
                  <a:gd name="textAreaBottom" fmla="*/ 203760 h 203400"/>
                </a:gdLst>
                <a:ahLst/>
                <a:rect l="textAreaLeft" t="textAreaTop" r="textAreaRight" b="textAreaBottom"/>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nvGrpSpPr>
              <p:cNvPr id="930" name="组合 55"/>
              <p:cNvGrpSpPr/>
              <p:nvPr/>
            </p:nvGrpSpPr>
            <p:grpSpPr>
              <a:xfrm>
                <a:off x="2014200" y="6385320"/>
                <a:ext cx="240480" cy="298080"/>
                <a:chOff x="2014200" y="6385320"/>
                <a:chExt cx="240480" cy="298080"/>
              </a:xfrm>
            </p:grpSpPr>
            <p:sp>
              <p:nvSpPr>
                <p:cNvPr id="931" name="Freeform 7"/>
                <p:cNvSpPr/>
                <p:nvPr/>
              </p:nvSpPr>
              <p:spPr>
                <a:xfrm>
                  <a:off x="2014200" y="6385320"/>
                  <a:ext cx="240480" cy="195840"/>
                </a:xfrm>
                <a:custGeom>
                  <a:avLst/>
                  <a:gdLst>
                    <a:gd name="textAreaLeft" fmla="*/ 0 w 240480"/>
                    <a:gd name="textAreaRight" fmla="*/ 240840 w 240480"/>
                    <a:gd name="textAreaTop" fmla="*/ 0 h 195840"/>
                    <a:gd name="textAreaBottom" fmla="*/ 196200 h 195840"/>
                  </a:gdLst>
                  <a:ahLst/>
                  <a:rect l="textAreaLeft" t="textAreaTop" r="textAreaRight" b="textAreaBottom"/>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932" name="Freeform 8"/>
                <p:cNvSpPr/>
                <p:nvPr/>
              </p:nvSpPr>
              <p:spPr>
                <a:xfrm>
                  <a:off x="2065320" y="6504480"/>
                  <a:ext cx="149760" cy="178920"/>
                </a:xfrm>
                <a:custGeom>
                  <a:avLst/>
                  <a:gdLst>
                    <a:gd name="textAreaLeft" fmla="*/ 0 w 149760"/>
                    <a:gd name="textAreaRight" fmla="*/ 150120 w 149760"/>
                    <a:gd name="textAreaTop" fmla="*/ 0 h 178920"/>
                    <a:gd name="textAreaBottom" fmla="*/ 179280 h 178920"/>
                  </a:gdLst>
                  <a:ahLst/>
                  <a:rect l="textAreaLeft" t="textAreaTop" r="textAreaRight" b="textAreaBottom"/>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933" name="组合 56"/>
              <p:cNvGrpSpPr/>
              <p:nvPr/>
            </p:nvGrpSpPr>
            <p:grpSpPr>
              <a:xfrm>
                <a:off x="2349720" y="6467040"/>
                <a:ext cx="145440" cy="155520"/>
                <a:chOff x="2349720" y="6467040"/>
                <a:chExt cx="145440" cy="155520"/>
              </a:xfrm>
            </p:grpSpPr>
            <p:sp>
              <p:nvSpPr>
                <p:cNvPr id="934" name="Freeform 15"/>
                <p:cNvSpPr/>
                <p:nvPr/>
              </p:nvSpPr>
              <p:spPr>
                <a:xfrm>
                  <a:off x="2349720" y="6501600"/>
                  <a:ext cx="66960" cy="107640"/>
                </a:xfrm>
                <a:custGeom>
                  <a:avLst/>
                  <a:gdLst>
                    <a:gd name="textAreaLeft" fmla="*/ 0 w 66960"/>
                    <a:gd name="textAreaRight" fmla="*/ 67320 w 66960"/>
                    <a:gd name="textAreaTop" fmla="*/ 0 h 107640"/>
                    <a:gd name="textAreaBottom" fmla="*/ 108000 h 107640"/>
                  </a:gdLst>
                  <a:ahLst/>
                  <a:rect l="textAreaLeft" t="textAreaTop" r="textAreaRight" b="textAreaBottom"/>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935" name="Freeform 16"/>
                <p:cNvSpPr/>
                <p:nvPr/>
              </p:nvSpPr>
              <p:spPr>
                <a:xfrm>
                  <a:off x="2422080" y="6470640"/>
                  <a:ext cx="73080" cy="151920"/>
                </a:xfrm>
                <a:custGeom>
                  <a:avLst/>
                  <a:gdLst>
                    <a:gd name="textAreaLeft" fmla="*/ 0 w 73080"/>
                    <a:gd name="textAreaRight" fmla="*/ 73440 w 73080"/>
                    <a:gd name="textAreaTop" fmla="*/ 0 h 151920"/>
                    <a:gd name="textAreaBottom" fmla="*/ 152280 h 151920"/>
                  </a:gdLst>
                  <a:ahLst/>
                  <a:rect l="textAreaLeft" t="textAreaTop" r="textAreaRight" b="textAreaBottom"/>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936" name="Freeform 17"/>
                <p:cNvSpPr/>
                <p:nvPr/>
              </p:nvSpPr>
              <p:spPr>
                <a:xfrm>
                  <a:off x="2387880" y="6467040"/>
                  <a:ext cx="47880" cy="27720"/>
                </a:xfrm>
                <a:custGeom>
                  <a:avLst/>
                  <a:gdLst>
                    <a:gd name="textAreaLeft" fmla="*/ 0 w 47880"/>
                    <a:gd name="textAreaRight" fmla="*/ 48240 w 47880"/>
                    <a:gd name="textAreaTop" fmla="*/ 0 h 27720"/>
                    <a:gd name="textAreaBottom" fmla="*/ 28080 h 27720"/>
                  </a:gdLst>
                  <a:ahLst/>
                  <a:rect l="textAreaLeft" t="textAreaTop" r="textAreaRight" b="textAreaBottom"/>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bg1"/>
                </a:solidFill>
                <a:ln w="0">
                  <a:noFill/>
                </a:ln>
              </p:spPr>
              <p:style>
                <a:lnRef idx="0"/>
                <a:fillRef idx="0"/>
                <a:effectRef idx="0"/>
                <a:fontRef idx="minor"/>
              </p:style>
              <p:txBody>
                <a:bodyPr numCol="1" spcCol="0" tIns="14040" bIns="14040" anchor="t">
                  <a:noAutofit/>
                </a:bodyPr>
                <a:p>
                  <a:pPr>
                    <a:lnSpc>
                      <a:spcPct val="100000"/>
                    </a:lnSpc>
                  </a:pPr>
                  <a:endParaRPr b="0" lang="en-US" sz="1800" strike="noStrike" u="none">
                    <a:solidFill>
                      <a:schemeClr val="dk1"/>
                    </a:solidFill>
                    <a:uFillTx/>
                    <a:latin typeface="Century Gothic"/>
                    <a:ea typeface="微软雅黑"/>
                  </a:endParaRPr>
                </a:p>
              </p:txBody>
            </p:sp>
          </p:grpSp>
        </p:grpSp>
        <p:grpSp>
          <p:nvGrpSpPr>
            <p:cNvPr id="937" name="组合 38"/>
            <p:cNvGrpSpPr/>
            <p:nvPr/>
          </p:nvGrpSpPr>
          <p:grpSpPr>
            <a:xfrm>
              <a:off x="587160" y="6381720"/>
              <a:ext cx="1100160" cy="304560"/>
              <a:chOff x="587160" y="6381720"/>
              <a:chExt cx="1100160" cy="304560"/>
            </a:xfrm>
          </p:grpSpPr>
          <p:grpSp>
            <p:nvGrpSpPr>
              <p:cNvPr id="938" name="组合 40"/>
              <p:cNvGrpSpPr/>
              <p:nvPr/>
            </p:nvGrpSpPr>
            <p:grpSpPr>
              <a:xfrm>
                <a:off x="1171800" y="6431400"/>
                <a:ext cx="212760" cy="223560"/>
                <a:chOff x="1171800" y="6431400"/>
                <a:chExt cx="212760" cy="223560"/>
              </a:xfrm>
            </p:grpSpPr>
            <p:sp>
              <p:nvSpPr>
                <p:cNvPr id="939" name="Freeform 9"/>
                <p:cNvSpPr/>
                <p:nvPr/>
              </p:nvSpPr>
              <p:spPr>
                <a:xfrm>
                  <a:off x="1171800" y="6447960"/>
                  <a:ext cx="110520" cy="187920"/>
                </a:xfrm>
                <a:custGeom>
                  <a:avLst/>
                  <a:gdLst>
                    <a:gd name="textAreaLeft" fmla="*/ 0 w 110520"/>
                    <a:gd name="textAreaRight" fmla="*/ 110880 w 110520"/>
                    <a:gd name="textAreaTop" fmla="*/ 0 h 187920"/>
                    <a:gd name="textAreaBottom" fmla="*/ 188280 h 187920"/>
                  </a:gdLst>
                  <a:ahLst/>
                  <a:rect l="textAreaLeft" t="textAreaTop" r="textAreaRight" b="textAreaBottom"/>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940" name="Freeform 10"/>
                <p:cNvSpPr/>
                <p:nvPr/>
              </p:nvSpPr>
              <p:spPr>
                <a:xfrm>
                  <a:off x="1280880" y="6431400"/>
                  <a:ext cx="103680" cy="223560"/>
                </a:xfrm>
                <a:custGeom>
                  <a:avLst/>
                  <a:gdLst>
                    <a:gd name="textAreaLeft" fmla="*/ 0 w 103680"/>
                    <a:gd name="textAreaRight" fmla="*/ 104040 w 103680"/>
                    <a:gd name="textAreaTop" fmla="*/ 0 h 223560"/>
                    <a:gd name="textAreaBottom" fmla="*/ 223920 h 223560"/>
                  </a:gdLst>
                  <a:ahLst/>
                  <a:rect l="textAreaLeft" t="textAreaTop" r="textAreaRight" b="textAreaBottom"/>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941" name="组合 41"/>
              <p:cNvGrpSpPr/>
              <p:nvPr/>
            </p:nvGrpSpPr>
            <p:grpSpPr>
              <a:xfrm>
                <a:off x="587160" y="6381720"/>
                <a:ext cx="241200" cy="304560"/>
                <a:chOff x="587160" y="6381720"/>
                <a:chExt cx="241200" cy="304560"/>
              </a:xfrm>
            </p:grpSpPr>
            <p:sp>
              <p:nvSpPr>
                <p:cNvPr id="942" name="Freeform 13"/>
                <p:cNvSpPr/>
                <p:nvPr/>
              </p:nvSpPr>
              <p:spPr>
                <a:xfrm>
                  <a:off x="587160" y="6381720"/>
                  <a:ext cx="241200" cy="288000"/>
                </a:xfrm>
                <a:custGeom>
                  <a:avLst/>
                  <a:gdLst>
                    <a:gd name="textAreaLeft" fmla="*/ 0 w 241200"/>
                    <a:gd name="textAreaRight" fmla="*/ 241560 w 241200"/>
                    <a:gd name="textAreaTop" fmla="*/ 0 h 288000"/>
                    <a:gd name="textAreaBottom" fmla="*/ 288360 h 288000"/>
                  </a:gdLst>
                  <a:ahLst/>
                  <a:rect l="textAreaLeft" t="textAreaTop" r="textAreaRight" b="textAreaBottom"/>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943" name="Freeform 14"/>
                <p:cNvSpPr/>
                <p:nvPr/>
              </p:nvSpPr>
              <p:spPr>
                <a:xfrm>
                  <a:off x="653760" y="6606360"/>
                  <a:ext cx="29520" cy="79920"/>
                </a:xfrm>
                <a:custGeom>
                  <a:avLst/>
                  <a:gdLst>
                    <a:gd name="textAreaLeft" fmla="*/ 0 w 29520"/>
                    <a:gd name="textAreaRight" fmla="*/ 29880 w 29520"/>
                    <a:gd name="textAreaTop" fmla="*/ 0 h 79920"/>
                    <a:gd name="textAreaBottom" fmla="*/ 80280 h 79920"/>
                  </a:gdLst>
                  <a:ahLst/>
                  <a:rect l="textAreaLeft" t="textAreaTop" r="textAreaRight" b="textAreaBottom"/>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bg1"/>
                </a:solidFill>
                <a:ln w="0">
                  <a:noFill/>
                </a:ln>
              </p:spPr>
              <p:style>
                <a:lnRef idx="0"/>
                <a:fillRef idx="0"/>
                <a:effectRef idx="0"/>
                <a:fontRef idx="minor"/>
              </p:style>
              <p:txBody>
                <a:bodyPr numCol="1" spcCol="0" tIns="39960" bIns="3996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944" name="组合 42"/>
              <p:cNvGrpSpPr/>
              <p:nvPr/>
            </p:nvGrpSpPr>
            <p:grpSpPr>
              <a:xfrm>
                <a:off x="914400" y="6468840"/>
                <a:ext cx="161640" cy="139320"/>
                <a:chOff x="914400" y="6468840"/>
                <a:chExt cx="161640" cy="139320"/>
              </a:xfrm>
            </p:grpSpPr>
            <p:sp>
              <p:nvSpPr>
                <p:cNvPr id="945" name="Freeform 18"/>
                <p:cNvSpPr/>
                <p:nvPr/>
              </p:nvSpPr>
              <p:spPr>
                <a:xfrm>
                  <a:off x="968760" y="6468840"/>
                  <a:ext cx="107280" cy="139320"/>
                </a:xfrm>
                <a:custGeom>
                  <a:avLst/>
                  <a:gdLst>
                    <a:gd name="textAreaLeft" fmla="*/ 0 w 107280"/>
                    <a:gd name="textAreaRight" fmla="*/ 107640 w 107280"/>
                    <a:gd name="textAreaTop" fmla="*/ 0 h 139320"/>
                    <a:gd name="textAreaBottom" fmla="*/ 139680 h 139320"/>
                  </a:gdLst>
                  <a:ahLst/>
                  <a:rect l="textAreaLeft" t="textAreaTop" r="textAreaRight" b="textAreaBottom"/>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946" name="Freeform 19"/>
                <p:cNvSpPr/>
                <p:nvPr/>
              </p:nvSpPr>
              <p:spPr>
                <a:xfrm>
                  <a:off x="914400" y="6503760"/>
                  <a:ext cx="54000" cy="102960"/>
                </a:xfrm>
                <a:custGeom>
                  <a:avLst/>
                  <a:gdLst>
                    <a:gd name="textAreaLeft" fmla="*/ 0 w 54000"/>
                    <a:gd name="textAreaRight" fmla="*/ 54360 w 54000"/>
                    <a:gd name="textAreaTop" fmla="*/ 0 h 102960"/>
                    <a:gd name="textAreaBottom" fmla="*/ 103320 h 102960"/>
                  </a:gdLst>
                  <a:ahLst/>
                  <a:rect l="textAreaLeft" t="textAreaTop" r="textAreaRight" b="textAreaBottom"/>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947" name="Freeform 20"/>
                <p:cNvSpPr/>
                <p:nvPr/>
              </p:nvSpPr>
              <p:spPr>
                <a:xfrm>
                  <a:off x="946440" y="6470280"/>
                  <a:ext cx="50040" cy="31680"/>
                </a:xfrm>
                <a:custGeom>
                  <a:avLst/>
                  <a:gdLst>
                    <a:gd name="textAreaLeft" fmla="*/ 0 w 50040"/>
                    <a:gd name="textAreaRight" fmla="*/ 50400 w 50040"/>
                    <a:gd name="textAreaTop" fmla="*/ 0 h 31680"/>
                    <a:gd name="textAreaBottom" fmla="*/ 32040 h 31680"/>
                  </a:gdLst>
                  <a:ahLst/>
                  <a:rect l="textAreaLeft" t="textAreaTop" r="textAreaRight" b="textAreaBottom"/>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bg1"/>
                </a:solidFill>
                <a:ln w="0">
                  <a:noFill/>
                </a:ln>
              </p:spPr>
              <p:style>
                <a:lnRef idx="0"/>
                <a:fillRef idx="0"/>
                <a:effectRef idx="0"/>
                <a:fontRef idx="minor"/>
              </p:style>
              <p:txBody>
                <a:bodyPr numCol="1" spcCol="0" tIns="15840" bIns="1584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948" name="组合 43"/>
              <p:cNvGrpSpPr/>
              <p:nvPr/>
            </p:nvGrpSpPr>
            <p:grpSpPr>
              <a:xfrm>
                <a:off x="1501920" y="6443640"/>
                <a:ext cx="185400" cy="184680"/>
                <a:chOff x="1501920" y="6443640"/>
                <a:chExt cx="185400" cy="184680"/>
              </a:xfrm>
            </p:grpSpPr>
            <p:sp>
              <p:nvSpPr>
                <p:cNvPr id="949" name="Freeform 11"/>
                <p:cNvSpPr/>
                <p:nvPr/>
              </p:nvSpPr>
              <p:spPr>
                <a:xfrm>
                  <a:off x="1557720" y="6443640"/>
                  <a:ext cx="129600" cy="181440"/>
                </a:xfrm>
                <a:custGeom>
                  <a:avLst/>
                  <a:gdLst>
                    <a:gd name="textAreaLeft" fmla="*/ 0 w 129600"/>
                    <a:gd name="textAreaRight" fmla="*/ 129960 w 129600"/>
                    <a:gd name="textAreaTop" fmla="*/ 0 h 181440"/>
                    <a:gd name="textAreaBottom" fmla="*/ 181800 h 181440"/>
                  </a:gdLst>
                  <a:ahLst/>
                  <a:rect l="textAreaLeft" t="textAreaTop" r="textAreaRight" b="textAreaBottom"/>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950" name="Freeform 12"/>
                <p:cNvSpPr/>
                <p:nvPr/>
              </p:nvSpPr>
              <p:spPr>
                <a:xfrm>
                  <a:off x="1501920" y="6453360"/>
                  <a:ext cx="69480" cy="174960"/>
                </a:xfrm>
                <a:custGeom>
                  <a:avLst/>
                  <a:gdLst>
                    <a:gd name="textAreaLeft" fmla="*/ 0 w 69480"/>
                    <a:gd name="textAreaRight" fmla="*/ 69840 w 69480"/>
                    <a:gd name="textAreaTop" fmla="*/ 0 h 174960"/>
                    <a:gd name="textAreaBottom" fmla="*/ 175320 h 174960"/>
                  </a:gdLst>
                  <a:ahLst/>
                  <a:rect l="textAreaLeft" t="textAreaTop" r="textAreaRight" b="textAreaBottom"/>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grpSp>
      <p:sp>
        <p:nvSpPr>
          <p:cNvPr id="951" name="PlaceHolder 1"/>
          <p:cNvSpPr>
            <a:spLocks noGrp="1"/>
          </p:cNvSpPr>
          <p:nvPr>
            <p:ph type="title"/>
          </p:nvPr>
        </p:nvSpPr>
        <p:spPr>
          <a:xfrm>
            <a:off x="1767600" y="3020040"/>
            <a:ext cx="8643600" cy="695160"/>
          </a:xfrm>
          <a:prstGeom prst="rect">
            <a:avLst/>
          </a:prstGeom>
          <a:noFill/>
          <a:ln w="0">
            <a:noFill/>
          </a:ln>
        </p:spPr>
        <p:txBody>
          <a:bodyPr numCol="1" spcCol="0" lIns="91440" rIns="91440" tIns="45720" bIns="45720" anchor="ctr">
            <a:noAutofit/>
          </a:bodyPr>
          <a:p>
            <a:pPr indent="0" algn="ctr">
              <a:lnSpc>
                <a:spcPct val="90000"/>
              </a:lnSpc>
              <a:buNone/>
            </a:pPr>
            <a:r>
              <a:rPr b="1" lang="zh-CN" sz="4400" strike="noStrike" u="none">
                <a:solidFill>
                  <a:srgbClr val="006c39"/>
                </a:solidFill>
                <a:uFillTx/>
                <a:latin typeface="微软雅黑"/>
                <a:ea typeface="微软雅黑"/>
              </a:rPr>
              <a:t>单击此处编辑母版标题样式</a:t>
            </a:r>
            <a:endParaRPr b="0" lang="en-US" sz="4400" strike="noStrike" u="none">
              <a:solidFill>
                <a:schemeClr val="dk1"/>
              </a:solidFill>
              <a:uFillTx/>
              <a:latin typeface="Century Gothic"/>
            </a:endParaRPr>
          </a:p>
        </p:txBody>
      </p:sp>
    </p:spTree>
  </p:cSld>
  <p:clrMap bg1="lt1" tx1="dk1" bg2="lt2" tx2="dk2" accent1="accent1" accent2="accent2" accent3="accent3" accent4="accent4" accent5="accent5" accent6="accent6" hlink="hlink" folHlink="folHlink"/>
  <p:sldLayoutIdLst>
    <p:sldLayoutId id="2147483741" r:id="rId2"/>
  </p:sldLayoutIdLst>
</p:sldMaster>
</file>

<file path=ppt/slideMasters/slideMaster4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952" name="矩形 6"/>
          <p:cNvSpPr/>
          <p:nvPr/>
        </p:nvSpPr>
        <p:spPr>
          <a:xfrm>
            <a:off x="11144880" y="6188040"/>
            <a:ext cx="723600" cy="669600"/>
          </a:xfrm>
          <a:prstGeom prst="rect">
            <a:avLst/>
          </a:prstGeom>
          <a:solidFill>
            <a:schemeClr val="accent4"/>
          </a:solidFill>
          <a:ln>
            <a:noFill/>
          </a:ln>
          <a:effectLst>
            <a:outerShdw blurRad="127080" dir="16200000" dist="38160" rotWithShape="0">
              <a:srgbClr val="000000">
                <a:alpha val="3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sp>
        <p:nvSpPr>
          <p:cNvPr id="953" name="矩形 7"/>
          <p:cNvSpPr/>
          <p:nvPr/>
        </p:nvSpPr>
        <p:spPr>
          <a:xfrm>
            <a:off x="9488160" y="0"/>
            <a:ext cx="2379960" cy="872640"/>
          </a:xfrm>
          <a:prstGeom prst="rect">
            <a:avLst/>
          </a:prstGeom>
          <a:solidFill>
            <a:schemeClr val="accent1"/>
          </a:solidFill>
          <a:ln>
            <a:solidFill>
              <a:srgbClr val="006c39"/>
            </a:solidFill>
          </a:ln>
          <a:effectLst>
            <a:outerShdw algn="t" blurRad="127080" dir="5400000" dist="38160" rotWithShape="0">
              <a:srgbClr val="000000">
                <a:alpha val="3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sp>
        <p:nvSpPr>
          <p:cNvPr id="954" name="文本框 10"/>
          <p:cNvSpPr/>
          <p:nvPr/>
        </p:nvSpPr>
        <p:spPr>
          <a:xfrm>
            <a:off x="11233080" y="6340680"/>
            <a:ext cx="550440" cy="36504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pPr>
            <a:fld id="{72FEAF7D-CE60-4357-9DA2-91F1D1F7A396}" type="slidenum">
              <a:rPr b="0" lang="en-US" sz="1600" strike="noStrike" u="none">
                <a:solidFill>
                  <a:srgbClr val="f2f2f2"/>
                </a:solidFill>
                <a:uFillTx/>
                <a:latin typeface="微软雅黑"/>
                <a:ea typeface="微软雅黑"/>
              </a:rPr>
              <a:t>1</a:t>
            </a:fld>
            <a:endParaRPr b="0" lang="en-US" sz="1600" strike="noStrike" u="none">
              <a:solidFill>
                <a:srgbClr val="000000"/>
              </a:solidFill>
              <a:uFillTx/>
              <a:latin typeface="Arial"/>
            </a:endParaRPr>
          </a:p>
        </p:txBody>
      </p:sp>
      <p:pic>
        <p:nvPicPr>
          <p:cNvPr id="955" name="图片 39" descr=""/>
          <p:cNvPicPr/>
          <p:nvPr/>
        </p:nvPicPr>
        <p:blipFill>
          <a:blip r:embed="rId2"/>
          <a:stretch/>
        </p:blipFill>
        <p:spPr>
          <a:xfrm>
            <a:off x="9564120" y="131400"/>
            <a:ext cx="2242800" cy="62748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743" r:id="rId3"/>
  </p:sldLayoutIdLst>
</p:sldMaster>
</file>

<file path=ppt/slideMasters/slideMaster4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956" name="矩形 23"/>
          <p:cNvSpPr/>
          <p:nvPr/>
        </p:nvSpPr>
        <p:spPr>
          <a:xfrm>
            <a:off x="11155320" y="6188040"/>
            <a:ext cx="712800" cy="669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sp>
        <p:nvSpPr>
          <p:cNvPr id="957" name="文本框 5"/>
          <p:cNvSpPr/>
          <p:nvPr/>
        </p:nvSpPr>
        <p:spPr>
          <a:xfrm>
            <a:off x="11233080" y="6340680"/>
            <a:ext cx="550440" cy="36504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pPr>
            <a:fld id="{CB476315-FE10-4AB0-9A13-3D49EA328CBC}" type="slidenum">
              <a:rPr b="0" lang="en-US" sz="1600" strike="noStrike" u="none">
                <a:solidFill>
                  <a:srgbClr val="f2f2f2"/>
                </a:solidFill>
                <a:uFillTx/>
                <a:latin typeface="微软雅黑"/>
                <a:ea typeface="微软雅黑"/>
              </a:rPr>
              <a:t>1</a:t>
            </a:fld>
            <a:endParaRPr b="0" lang="en-US" sz="1600" strike="noStrike" u="none">
              <a:solidFill>
                <a:srgbClr val="000000"/>
              </a:solidFill>
              <a:uFillTx/>
              <a:latin typeface="Arial"/>
            </a:endParaRPr>
          </a:p>
        </p:txBody>
      </p:sp>
      <p:pic>
        <p:nvPicPr>
          <p:cNvPr id="958" name="图片 56" descr=""/>
          <p:cNvPicPr/>
          <p:nvPr/>
        </p:nvPicPr>
        <p:blipFill>
          <a:blip r:embed="rId2"/>
          <a:stretch/>
        </p:blipFill>
        <p:spPr>
          <a:xfrm>
            <a:off x="9837720" y="347400"/>
            <a:ext cx="1968840" cy="432720"/>
          </a:xfrm>
          <a:prstGeom prst="rect">
            <a:avLst/>
          </a:prstGeom>
          <a:noFill/>
          <a:ln w="0">
            <a:noFill/>
          </a:ln>
        </p:spPr>
      </p:pic>
      <p:cxnSp>
        <p:nvCxnSpPr>
          <p:cNvPr id="959" name="直接连接符 4"/>
          <p:cNvCxnSpPr/>
          <p:nvPr/>
        </p:nvCxnSpPr>
        <p:spPr>
          <a:xfrm>
            <a:off x="11155320" y="6132960"/>
            <a:ext cx="360" cy="756720"/>
          </a:xfrm>
          <a:prstGeom prst="straightConnector1">
            <a:avLst/>
          </a:prstGeom>
          <a:ln w="12700">
            <a:solidFill>
              <a:srgbClr val="ffffff"/>
            </a:solidFill>
          </a:ln>
        </p:spPr>
      </p:cxnSp>
    </p:spTree>
  </p:cSld>
  <p:clrMap bg1="lt1" tx1="dk1" bg2="lt2" tx2="dk2" accent1="accent1" accent2="accent2" accent3="accent3" accent4="accent4" accent5="accent5" accent6="accent6" hlink="hlink" folHlink="folHlink"/>
  <p:sldLayoutIdLst>
    <p:sldLayoutId id="2147483745" r:id="rId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19" name="PA-矩形 7"/>
          <p:cNvSpPr/>
          <p:nvPr/>
        </p:nvSpPr>
        <p:spPr>
          <a:xfrm>
            <a:off x="0" y="0"/>
            <a:ext cx="121917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120" name="任意多边形: 形状 118"/>
          <p:cNvSpPr/>
          <p:nvPr/>
        </p:nvSpPr>
        <p:spPr>
          <a:xfrm rot="1917000">
            <a:off x="-628560" y="-604440"/>
            <a:ext cx="12918600" cy="10347120"/>
          </a:xfrm>
          <a:custGeom>
            <a:avLst/>
            <a:gdLst>
              <a:gd name="textAreaLeft" fmla="*/ 0 w 12918600"/>
              <a:gd name="textAreaRight" fmla="*/ 12918960 w 12918600"/>
              <a:gd name="textAreaTop" fmla="*/ 0 h 10347120"/>
              <a:gd name="textAreaBottom" fmla="*/ 10347480 h 10347120"/>
            </a:gdLst>
            <a:ahLst/>
            <a:rect l="textAreaLeft" t="textAreaTop" r="textAreaRight" b="textAreaBottom"/>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rotWithShape="0">
            <a:gsLst>
              <a:gs pos="0">
                <a:srgbClr val="ffffff">
                  <a:alpha val="0"/>
                </a:srgbClr>
              </a:gs>
              <a:gs pos="100000">
                <a:srgbClr val="3f3f3f">
                  <a:alpha val="15000"/>
                </a:srgbClr>
              </a:gs>
            </a:gsLst>
            <a:lin ang="731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121" name="任意多边形: 形状 105"/>
          <p:cNvSpPr/>
          <p:nvPr/>
        </p:nvSpPr>
        <p:spPr>
          <a:xfrm rot="2886600">
            <a:off x="1087560" y="-2969280"/>
            <a:ext cx="10843560" cy="12154680"/>
          </a:xfrm>
          <a:custGeom>
            <a:avLst/>
            <a:gdLst>
              <a:gd name="textAreaLeft" fmla="*/ 0 w 10843560"/>
              <a:gd name="textAreaRight" fmla="*/ 10843920 w 10843560"/>
              <a:gd name="textAreaTop" fmla="*/ 0 h 12154680"/>
              <a:gd name="textAreaBottom" fmla="*/ 12155040 h 12154680"/>
            </a:gdLst>
            <a:ahLst/>
            <a:rect l="textAreaLeft" t="textAreaTop" r="textAreaRight" b="textAreaBottom"/>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rotWithShape="0">
            <a:gsLst>
              <a:gs pos="0">
                <a:srgbClr val="ffffff">
                  <a:alpha val="0"/>
                </a:srgbClr>
              </a:gs>
              <a:gs pos="100000">
                <a:srgbClr val="3f3f3f">
                  <a:alpha val="11000"/>
                </a:srgbClr>
              </a:gs>
            </a:gsLst>
            <a:lin ang="828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122" name="任意多边形: 形状 117"/>
          <p:cNvSpPr/>
          <p:nvPr/>
        </p:nvSpPr>
        <p:spPr>
          <a:xfrm rot="1846800">
            <a:off x="-306720" y="-539640"/>
            <a:ext cx="12650400" cy="11532240"/>
          </a:xfrm>
          <a:custGeom>
            <a:avLst/>
            <a:gdLst>
              <a:gd name="textAreaLeft" fmla="*/ 0 w 12650400"/>
              <a:gd name="textAreaRight" fmla="*/ 12650760 w 12650400"/>
              <a:gd name="textAreaTop" fmla="*/ 0 h 11532240"/>
              <a:gd name="textAreaBottom" fmla="*/ 11532600 h 11532240"/>
            </a:gdLst>
            <a:ahLst/>
            <a:rect l="textAreaLeft" t="textAreaTop" r="textAreaRight" b="textAreaBottom"/>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rotWithShape="0">
            <a:gsLst>
              <a:gs pos="0">
                <a:srgbClr val="ffffff">
                  <a:alpha val="3000"/>
                </a:srgbClr>
              </a:gs>
              <a:gs pos="100000">
                <a:srgbClr val="3f3f3f">
                  <a:alpha val="18000"/>
                </a:srgbClr>
              </a:gs>
            </a:gsLst>
            <a:lin ang="7242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123" name="任意多边形: 形状 83"/>
          <p:cNvSpPr/>
          <p:nvPr/>
        </p:nvSpPr>
        <p:spPr>
          <a:xfrm>
            <a:off x="0" y="2998440"/>
            <a:ext cx="12191760" cy="3655800"/>
          </a:xfrm>
          <a:custGeom>
            <a:avLst/>
            <a:gdLst>
              <a:gd name="textAreaLeft" fmla="*/ 0 w 12191760"/>
              <a:gd name="textAreaRight" fmla="*/ 12192120 w 12191760"/>
              <a:gd name="textAreaTop" fmla="*/ 0 h 3655800"/>
              <a:gd name="textAreaBottom" fmla="*/ 3656160 h 3655800"/>
            </a:gdLst>
            <a:ahLst/>
            <a:rect l="textAreaLeft" t="textAreaTop" r="textAreaRight" b="textAreaBottom"/>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algn="ctr" blurRad="380880" rotWithShape="0" sx="102000" sy="102000">
              <a:srgbClr val="000000">
                <a:alpha val="1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30000"/>
              </a:lnSpc>
              <a:tabLst>
                <a:tab algn="l" pos="0"/>
              </a:tabLst>
            </a:pPr>
            <a:endParaRPr b="0" lang="en-US" sz="1800" strike="noStrike" u="none">
              <a:solidFill>
                <a:srgbClr val="ffffff"/>
              </a:solidFill>
              <a:uFillTx/>
              <a:latin typeface="微软雅黑"/>
              <a:ea typeface="微软雅黑"/>
            </a:endParaRPr>
          </a:p>
        </p:txBody>
      </p:sp>
      <p:sp>
        <p:nvSpPr>
          <p:cNvPr id="124" name="任意多边形: 形状 83"/>
          <p:cNvSpPr/>
          <p:nvPr/>
        </p:nvSpPr>
        <p:spPr>
          <a:xfrm>
            <a:off x="0" y="3019680"/>
            <a:ext cx="12191760" cy="3655800"/>
          </a:xfrm>
          <a:custGeom>
            <a:avLst/>
            <a:gdLst>
              <a:gd name="textAreaLeft" fmla="*/ 0 w 12191760"/>
              <a:gd name="textAreaRight" fmla="*/ 12192120 w 12191760"/>
              <a:gd name="textAreaTop" fmla="*/ 0 h 3655800"/>
              <a:gd name="textAreaBottom" fmla="*/ 3656160 h 3655800"/>
            </a:gdLst>
            <a:ahLst/>
            <a:rect l="textAreaLeft" t="textAreaTop" r="textAreaRight" b="textAreaBottom"/>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30000"/>
              </a:lnSpc>
              <a:tabLst>
                <a:tab algn="l" pos="0"/>
              </a:tabLst>
            </a:pPr>
            <a:endParaRPr b="0" lang="en-US" sz="1800" strike="noStrike" u="none">
              <a:solidFill>
                <a:srgbClr val="ffffff"/>
              </a:solidFill>
              <a:uFillTx/>
              <a:latin typeface="微软雅黑"/>
              <a:ea typeface="微软雅黑"/>
            </a:endParaRPr>
          </a:p>
        </p:txBody>
      </p:sp>
      <p:sp>
        <p:nvSpPr>
          <p:cNvPr id="125" name="任意多边形: 形状 101"/>
          <p:cNvSpPr/>
          <p:nvPr/>
        </p:nvSpPr>
        <p:spPr>
          <a:xfrm rot="2676600">
            <a:off x="-1680840" y="5021280"/>
            <a:ext cx="3362400" cy="3409560"/>
          </a:xfrm>
          <a:custGeom>
            <a:avLst/>
            <a:gdLst>
              <a:gd name="textAreaLeft" fmla="*/ 0 w 3362400"/>
              <a:gd name="textAreaRight" fmla="*/ 3362760 w 3362400"/>
              <a:gd name="textAreaTop" fmla="*/ 0 h 3409560"/>
              <a:gd name="textAreaBottom" fmla="*/ 3409920 h 3409560"/>
            </a:gdLst>
            <a:ahLst/>
            <a:rect l="textAreaLeft" t="textAreaTop" r="textAreaRight" b="textAreaBottom"/>
            <a:pathLst>
              <a:path w="3362838" h="3410056">
                <a:moveTo>
                  <a:pt x="0" y="0"/>
                </a:moveTo>
                <a:lnTo>
                  <a:pt x="3362838" y="3410056"/>
                </a:lnTo>
                <a:lnTo>
                  <a:pt x="3362837" y="3410056"/>
                </a:lnTo>
                <a:lnTo>
                  <a:pt x="0" y="1"/>
                </a:lnTo>
                <a:close/>
              </a:path>
            </a:pathLst>
          </a:custGeom>
          <a:gradFill rotWithShape="0">
            <a:gsLst>
              <a:gs pos="0">
                <a:srgbClr val="ffffff">
                  <a:alpha val="0"/>
                </a:srgbClr>
              </a:gs>
              <a:gs pos="100000">
                <a:srgbClr val="3f3f3f"/>
              </a:gs>
            </a:gsLst>
            <a:lin ang="8076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sp>
        <p:nvSpPr>
          <p:cNvPr id="126" name="任意多边形: 形状 83"/>
          <p:cNvSpPr/>
          <p:nvPr/>
        </p:nvSpPr>
        <p:spPr>
          <a:xfrm>
            <a:off x="0" y="3201840"/>
            <a:ext cx="12191760" cy="3655800"/>
          </a:xfrm>
          <a:custGeom>
            <a:avLst/>
            <a:gdLst>
              <a:gd name="textAreaLeft" fmla="*/ 0 w 12191760"/>
              <a:gd name="textAreaRight" fmla="*/ 12192120 w 12191760"/>
              <a:gd name="textAreaTop" fmla="*/ 0 h 3655800"/>
              <a:gd name="textAreaBottom" fmla="*/ 3656160 h 3655800"/>
            </a:gdLst>
            <a:ahLst/>
            <a:rect l="textAreaLeft" t="textAreaTop" r="textAreaRight" b="textAreaBottom"/>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algn="ctr" blurRad="380880" rotWithShape="0" sx="102000" sy="102000">
              <a:srgbClr val="000000">
                <a:alpha val="1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30000"/>
              </a:lnSpc>
              <a:tabLst>
                <a:tab algn="l" pos="0"/>
              </a:tabLst>
            </a:pPr>
            <a:endParaRPr b="0" lang="en-US" sz="1800" strike="noStrike" u="none">
              <a:solidFill>
                <a:srgbClr val="ffffff"/>
              </a:solidFill>
              <a:uFillTx/>
              <a:latin typeface="微软雅黑"/>
              <a:ea typeface="微软雅黑"/>
            </a:endParaRPr>
          </a:p>
        </p:txBody>
      </p:sp>
      <p:sp>
        <p:nvSpPr>
          <p:cNvPr id="127" name="PlaceHolder 1"/>
          <p:cNvSpPr>
            <a:spLocks noGrp="1"/>
          </p:cNvSpPr>
          <p:nvPr>
            <p:ph type="title"/>
          </p:nvPr>
        </p:nvSpPr>
        <p:spPr>
          <a:xfrm>
            <a:off x="515880" y="3764160"/>
            <a:ext cx="11159640" cy="1310760"/>
          </a:xfrm>
          <a:prstGeom prst="rect">
            <a:avLst/>
          </a:prstGeom>
          <a:noFill/>
          <a:ln w="0">
            <a:noFill/>
          </a:ln>
        </p:spPr>
        <p:txBody>
          <a:bodyPr numCol="1" spcCol="0" lIns="0" rIns="91440" tIns="45720" bIns="45720" anchor="ctr">
            <a:noAutofit/>
          </a:bodyPr>
          <a:p>
            <a:pPr indent="0" algn="ctr">
              <a:lnSpc>
                <a:spcPct val="100000"/>
              </a:lnSpc>
              <a:buNone/>
            </a:pPr>
            <a:r>
              <a:rPr b="1" lang="zh-CN" sz="4000" spc="99" strike="noStrike" u="none">
                <a:solidFill>
                  <a:schemeClr val="dk1"/>
                </a:solidFill>
                <a:uFillTx/>
                <a:latin typeface="微软雅黑"/>
                <a:ea typeface="微软雅黑"/>
              </a:rPr>
              <a:t>北京理工大学</a:t>
            </a:r>
            <a:br>
              <a:rPr sz="4000"/>
            </a:br>
            <a:r>
              <a:rPr b="1" lang="zh-CN" sz="4000" spc="99" strike="noStrike" u="none">
                <a:solidFill>
                  <a:schemeClr val="dk1"/>
                </a:solidFill>
                <a:uFillTx/>
                <a:latin typeface="微软雅黑"/>
                <a:ea typeface="微软雅黑"/>
              </a:rPr>
              <a:t>毕业设计论文答辩模板</a:t>
            </a:r>
            <a:endParaRPr b="0" lang="en-US" sz="4000" strike="noStrike" u="none">
              <a:solidFill>
                <a:schemeClr val="dk1"/>
              </a:solidFill>
              <a:uFillTx/>
              <a:latin typeface="Century Gothic"/>
            </a:endParaRPr>
          </a:p>
        </p:txBody>
      </p:sp>
      <p:sp>
        <p:nvSpPr>
          <p:cNvPr id="128" name="PlaceHolder 2"/>
          <p:cNvSpPr>
            <a:spLocks noGrp="1"/>
          </p:cNvSpPr>
          <p:nvPr>
            <p:ph type="body"/>
          </p:nvPr>
        </p:nvSpPr>
        <p:spPr>
          <a:xfrm>
            <a:off x="2141280" y="5529600"/>
            <a:ext cx="7908840" cy="369000"/>
          </a:xfrm>
          <a:prstGeom prst="rect">
            <a:avLst/>
          </a:prstGeom>
          <a:noFill/>
          <a:ln w="0">
            <a:noFill/>
          </a:ln>
        </p:spPr>
        <p:txBody>
          <a:bodyPr numCol="1" spcCol="0" lIns="0" rIns="91440" tIns="45720" bIns="45720" anchor="ctr">
            <a:noAutofit/>
          </a:bodyPr>
          <a:p>
            <a:pPr indent="0" algn="ctr">
              <a:lnSpc>
                <a:spcPct val="130000"/>
              </a:lnSpc>
              <a:spcBef>
                <a:spcPts val="1001"/>
              </a:spcBef>
              <a:buNone/>
              <a:tabLst>
                <a:tab algn="l" pos="0"/>
              </a:tabLst>
            </a:pPr>
            <a:r>
              <a:rPr b="0" lang="zh-CN" sz="1400" spc="99" strike="noStrike" u="none">
                <a:solidFill>
                  <a:schemeClr val="dk1">
                    <a:lumMod val="85000"/>
                    <a:lumOff val="15000"/>
                  </a:schemeClr>
                </a:solidFill>
                <a:uFillTx/>
                <a:latin typeface="微软雅黑"/>
                <a:ea typeface="微软雅黑"/>
              </a:rPr>
              <a:t>答辩人：北小理　　　导　师： 京小工　　　时　间：</a:t>
            </a:r>
            <a:r>
              <a:rPr b="0" lang="en-US" sz="1400" spc="99" strike="noStrike" u="none">
                <a:solidFill>
                  <a:schemeClr val="dk1">
                    <a:lumMod val="85000"/>
                    <a:lumOff val="15000"/>
                  </a:schemeClr>
                </a:solidFill>
                <a:uFillTx/>
                <a:latin typeface="微软雅黑"/>
                <a:ea typeface="微软雅黑"/>
              </a:rPr>
              <a:t>XXX</a:t>
            </a:r>
            <a:endParaRPr b="0" lang="en-US" sz="1400" strike="noStrike" u="none">
              <a:solidFill>
                <a:schemeClr val="dk1"/>
              </a:solidFill>
              <a:uFillTx/>
              <a:latin typeface="微软雅黑"/>
            </a:endParaRPr>
          </a:p>
        </p:txBody>
      </p:sp>
      <p:cxnSp>
        <p:nvCxnSpPr>
          <p:cNvPr id="129" name="直接连接符 17"/>
          <p:cNvCxnSpPr/>
          <p:nvPr/>
        </p:nvCxnSpPr>
        <p:spPr>
          <a:xfrm>
            <a:off x="2108520" y="5295240"/>
            <a:ext cx="7975080" cy="360"/>
          </a:xfrm>
          <a:prstGeom prst="straightConnector1">
            <a:avLst/>
          </a:prstGeom>
          <a:ln w="38100">
            <a:solidFill>
              <a:srgbClr val="006c39"/>
            </a:solidFill>
          </a:ln>
        </p:spPr>
      </p:cxnSp>
      <p:pic>
        <p:nvPicPr>
          <p:cNvPr id="130" name="图片 1" descr=""/>
          <p:cNvPicPr/>
          <p:nvPr/>
        </p:nvPicPr>
        <p:blipFill>
          <a:blip r:embed="rId2"/>
          <a:stretch/>
        </p:blipFill>
        <p:spPr>
          <a:xfrm>
            <a:off x="3866040" y="945000"/>
            <a:ext cx="4510440" cy="1262160"/>
          </a:xfrm>
          <a:prstGeom prst="rect">
            <a:avLst/>
          </a:prstGeom>
          <a:noFill/>
          <a:ln w="0">
            <a:noFill/>
          </a:ln>
        </p:spPr>
      </p:pic>
      <p:sp>
        <p:nvSpPr>
          <p:cNvPr id="131" name="文本框 50"/>
          <p:cNvSpPr/>
          <p:nvPr/>
        </p:nvSpPr>
        <p:spPr>
          <a:xfrm>
            <a:off x="150840" y="6088680"/>
            <a:ext cx="2156040" cy="554760"/>
          </a:xfrm>
          <a:prstGeom prst="rect">
            <a:avLst/>
          </a:prstGeom>
          <a:noFill/>
          <a:ln w="0">
            <a:noFill/>
          </a:ln>
        </p:spPr>
        <p:style>
          <a:lnRef idx="0"/>
          <a:fillRef idx="0"/>
          <a:effectRef idx="0"/>
          <a:fontRef idx="minor"/>
        </p:style>
        <p:txBody>
          <a:bodyPr lIns="180000" rIns="180000" tIns="138960" bIns="138960" anchor="t">
            <a:spAutoFit/>
          </a:bodyPr>
          <a:p>
            <a:pPr defTabSz="914400">
              <a:lnSpc>
                <a:spcPct val="130000"/>
              </a:lnSpc>
              <a:tabLst>
                <a:tab algn="l" pos="0"/>
              </a:tabLst>
            </a:pPr>
            <a:r>
              <a:rPr b="1" lang="en-US" sz="1400" spc="99" strike="noStrike" u="none">
                <a:solidFill>
                  <a:srgbClr val="a2a2a2"/>
                </a:solidFill>
                <a:uFillTx/>
                <a:latin typeface="微软雅黑"/>
                <a:ea typeface="微软雅黑"/>
              </a:rPr>
              <a:t>BIT</a:t>
            </a:r>
            <a:r>
              <a:rPr b="0" lang="en-US" sz="1400" spc="99" strike="noStrike" u="none">
                <a:solidFill>
                  <a:srgbClr val="a2a2a2"/>
                </a:solidFill>
                <a:uFillTx/>
                <a:latin typeface="微软雅黑"/>
                <a:ea typeface="微软雅黑"/>
              </a:rPr>
              <a:t> </a:t>
            </a:r>
            <a:r>
              <a:rPr b="1" lang="en-US" sz="1400" spc="99" strike="noStrike" u="none">
                <a:solidFill>
                  <a:srgbClr val="a2a2a2"/>
                </a:solidFill>
                <a:uFillTx/>
                <a:latin typeface="微软雅黑"/>
                <a:ea typeface="微软雅黑"/>
              </a:rPr>
              <a:t>|</a:t>
            </a:r>
            <a:r>
              <a:rPr b="0" lang="en-US" sz="1400" spc="99" strike="noStrike" u="none">
                <a:solidFill>
                  <a:srgbClr val="a2a2a2"/>
                </a:solidFill>
                <a:uFillTx/>
                <a:latin typeface="微软雅黑"/>
                <a:ea typeface="微软雅黑"/>
              </a:rPr>
              <a:t> </a:t>
            </a:r>
            <a:r>
              <a:rPr b="1" lang="en-US" sz="1400" spc="99" strike="noStrike" u="none">
                <a:solidFill>
                  <a:srgbClr val="a2a2a2"/>
                </a:solidFill>
                <a:uFillTx/>
                <a:latin typeface="微软雅黑"/>
                <a:ea typeface="微软雅黑"/>
              </a:rPr>
              <a:t>SINCE 1940</a:t>
            </a:r>
            <a:endParaRPr b="0" lang="en-US" sz="1400" strike="noStrike" u="none">
              <a:solidFill>
                <a:srgbClr val="000000"/>
              </a:solidFill>
              <a:uFillTx/>
              <a:latin typeface="Arial"/>
            </a:endParaRPr>
          </a:p>
        </p:txBody>
      </p:sp>
      <p:grpSp>
        <p:nvGrpSpPr>
          <p:cNvPr id="132" name="组合 2"/>
          <p:cNvGrpSpPr/>
          <p:nvPr/>
        </p:nvGrpSpPr>
        <p:grpSpPr>
          <a:xfrm>
            <a:off x="10272600" y="6308280"/>
            <a:ext cx="1629000" cy="198360"/>
            <a:chOff x="10272600" y="6308280"/>
            <a:chExt cx="1629000" cy="198360"/>
          </a:xfrm>
        </p:grpSpPr>
        <p:grpSp>
          <p:nvGrpSpPr>
            <p:cNvPr id="133" name="组合 39"/>
            <p:cNvGrpSpPr/>
            <p:nvPr/>
          </p:nvGrpSpPr>
          <p:grpSpPr>
            <a:xfrm>
              <a:off x="11216880" y="6310800"/>
              <a:ext cx="684720" cy="193680"/>
              <a:chOff x="11216880" y="6310800"/>
              <a:chExt cx="684720" cy="193680"/>
            </a:xfrm>
          </p:grpSpPr>
          <p:sp>
            <p:nvSpPr>
              <p:cNvPr id="134" name="Freeform 5"/>
              <p:cNvSpPr/>
              <p:nvPr/>
            </p:nvSpPr>
            <p:spPr>
              <a:xfrm>
                <a:off x="11595240" y="6323040"/>
                <a:ext cx="152640" cy="172440"/>
              </a:xfrm>
              <a:custGeom>
                <a:avLst/>
                <a:gdLst>
                  <a:gd name="textAreaLeft" fmla="*/ 0 w 152640"/>
                  <a:gd name="textAreaRight" fmla="*/ 153000 w 152640"/>
                  <a:gd name="textAreaTop" fmla="*/ 0 h 172440"/>
                  <a:gd name="textAreaBottom" fmla="*/ 172800 h 172440"/>
                </a:gdLst>
                <a:ahLst/>
                <a:rect l="textAreaLeft" t="textAreaTop" r="textAreaRight" b="textAreaBottom"/>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135" name="Freeform 6"/>
              <p:cNvSpPr/>
              <p:nvPr/>
            </p:nvSpPr>
            <p:spPr>
              <a:xfrm>
                <a:off x="11813760" y="6347880"/>
                <a:ext cx="87840" cy="132480"/>
              </a:xfrm>
              <a:custGeom>
                <a:avLst/>
                <a:gdLst>
                  <a:gd name="textAreaLeft" fmla="*/ 0 w 87840"/>
                  <a:gd name="textAreaRight" fmla="*/ 88200 w 87840"/>
                  <a:gd name="textAreaTop" fmla="*/ 0 h 132480"/>
                  <a:gd name="textAreaBottom" fmla="*/ 132840 h 132480"/>
                </a:gdLst>
                <a:ahLst/>
                <a:rect l="textAreaLeft" t="textAreaTop" r="textAreaRight" b="textAreaBottom"/>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nvGrpSpPr>
              <p:cNvPr id="136" name="组合 71"/>
              <p:cNvGrpSpPr/>
              <p:nvPr/>
            </p:nvGrpSpPr>
            <p:grpSpPr>
              <a:xfrm>
                <a:off x="11216880" y="6310800"/>
                <a:ext cx="156240" cy="193680"/>
                <a:chOff x="11216880" y="6310800"/>
                <a:chExt cx="156240" cy="193680"/>
              </a:xfrm>
            </p:grpSpPr>
            <p:sp>
              <p:nvSpPr>
                <p:cNvPr id="137" name="Freeform 7"/>
                <p:cNvSpPr/>
                <p:nvPr/>
              </p:nvSpPr>
              <p:spPr>
                <a:xfrm>
                  <a:off x="11216880" y="6310800"/>
                  <a:ext cx="156240" cy="127440"/>
                </a:xfrm>
                <a:custGeom>
                  <a:avLst/>
                  <a:gdLst>
                    <a:gd name="textAreaLeft" fmla="*/ 0 w 156240"/>
                    <a:gd name="textAreaRight" fmla="*/ 156600 w 156240"/>
                    <a:gd name="textAreaTop" fmla="*/ 0 h 127440"/>
                    <a:gd name="textAreaBottom" fmla="*/ 127800 h 127440"/>
                  </a:gdLst>
                  <a:ahLst/>
                  <a:rect l="textAreaLeft" t="textAreaTop" r="textAreaRight" b="textAreaBottom"/>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138" name="Freeform 8"/>
                <p:cNvSpPr/>
                <p:nvPr/>
              </p:nvSpPr>
              <p:spPr>
                <a:xfrm>
                  <a:off x="11250000" y="6388200"/>
                  <a:ext cx="97200" cy="116280"/>
                </a:xfrm>
                <a:custGeom>
                  <a:avLst/>
                  <a:gdLst>
                    <a:gd name="textAreaLeft" fmla="*/ 0 w 97200"/>
                    <a:gd name="textAreaRight" fmla="*/ 97560 w 97200"/>
                    <a:gd name="textAreaTop" fmla="*/ 0 h 116280"/>
                    <a:gd name="textAreaBottom" fmla="*/ 116640 h 116280"/>
                  </a:gdLst>
                  <a:ahLst/>
                  <a:rect l="textAreaLeft" t="textAreaTop" r="textAreaRight" b="textAreaBottom"/>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139" name="组合 72"/>
              <p:cNvGrpSpPr/>
              <p:nvPr/>
            </p:nvGrpSpPr>
            <p:grpSpPr>
              <a:xfrm>
                <a:off x="11435040" y="6363720"/>
                <a:ext cx="94680" cy="101520"/>
                <a:chOff x="11435040" y="6363720"/>
                <a:chExt cx="94680" cy="101520"/>
              </a:xfrm>
            </p:grpSpPr>
            <p:sp>
              <p:nvSpPr>
                <p:cNvPr id="140" name="Freeform 15"/>
                <p:cNvSpPr/>
                <p:nvPr/>
              </p:nvSpPr>
              <p:spPr>
                <a:xfrm>
                  <a:off x="11435040" y="6386400"/>
                  <a:ext cx="43560" cy="70200"/>
                </a:xfrm>
                <a:custGeom>
                  <a:avLst/>
                  <a:gdLst>
                    <a:gd name="textAreaLeft" fmla="*/ 0 w 43560"/>
                    <a:gd name="textAreaRight" fmla="*/ 43920 w 43560"/>
                    <a:gd name="textAreaTop" fmla="*/ 0 h 70200"/>
                    <a:gd name="textAreaBottom" fmla="*/ 70560 h 70200"/>
                  </a:gdLst>
                  <a:ahLst/>
                  <a:rect l="textAreaLeft" t="textAreaTop" r="textAreaRight" b="textAreaBottom"/>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accent3"/>
                </a:solidFill>
                <a:ln w="0">
                  <a:noFill/>
                </a:ln>
              </p:spPr>
              <p:style>
                <a:lnRef idx="0"/>
                <a:fillRef idx="0"/>
                <a:effectRef idx="0"/>
                <a:fontRef idx="minor"/>
              </p:style>
              <p:txBody>
                <a:bodyPr numCol="1" spcCol="0" tIns="35280" bIns="3528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141" name="Freeform 16"/>
                <p:cNvSpPr/>
                <p:nvPr/>
              </p:nvSpPr>
              <p:spPr>
                <a:xfrm>
                  <a:off x="11482200" y="6366240"/>
                  <a:ext cx="47520" cy="99000"/>
                </a:xfrm>
                <a:custGeom>
                  <a:avLst/>
                  <a:gdLst>
                    <a:gd name="textAreaLeft" fmla="*/ 0 w 47520"/>
                    <a:gd name="textAreaRight" fmla="*/ 47880 w 47520"/>
                    <a:gd name="textAreaTop" fmla="*/ 0 h 99000"/>
                    <a:gd name="textAreaBottom" fmla="*/ 99360 h 99000"/>
                  </a:gdLst>
                  <a:ahLst/>
                  <a:rect l="textAreaLeft" t="textAreaTop" r="textAreaRight" b="textAreaBottom"/>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142" name="Freeform 17"/>
                <p:cNvSpPr/>
                <p:nvPr/>
              </p:nvSpPr>
              <p:spPr>
                <a:xfrm>
                  <a:off x="11459880" y="6363720"/>
                  <a:ext cx="30960" cy="18000"/>
                </a:xfrm>
                <a:custGeom>
                  <a:avLst/>
                  <a:gdLst>
                    <a:gd name="textAreaLeft" fmla="*/ 0 w 30960"/>
                    <a:gd name="textAreaRight" fmla="*/ 31320 w 30960"/>
                    <a:gd name="textAreaTop" fmla="*/ 0 h 18000"/>
                    <a:gd name="textAreaBottom" fmla="*/ 18360 h 18000"/>
                  </a:gdLst>
                  <a:ahLst/>
                  <a:rect l="textAreaLeft" t="textAreaTop" r="textAreaRight" b="textAreaBottom"/>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accent3"/>
                </a:solidFill>
                <a:ln w="0">
                  <a:noFill/>
                </a:ln>
              </p:spPr>
              <p:style>
                <a:lnRef idx="0"/>
                <a:fillRef idx="0"/>
                <a:effectRef idx="0"/>
                <a:fontRef idx="minor"/>
              </p:style>
              <p:txBody>
                <a:bodyPr numCol="1" spcCol="0" tIns="9000" bIns="900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grpSp>
          <p:nvGrpSpPr>
            <p:cNvPr id="143" name="组合 40"/>
            <p:cNvGrpSpPr/>
            <p:nvPr/>
          </p:nvGrpSpPr>
          <p:grpSpPr>
            <a:xfrm>
              <a:off x="10272600" y="6308280"/>
              <a:ext cx="721080" cy="198360"/>
              <a:chOff x="10272600" y="6308280"/>
              <a:chExt cx="721080" cy="198360"/>
            </a:xfrm>
          </p:grpSpPr>
          <p:grpSp>
            <p:nvGrpSpPr>
              <p:cNvPr id="144" name="组合 41"/>
              <p:cNvGrpSpPr/>
              <p:nvPr/>
            </p:nvGrpSpPr>
            <p:grpSpPr>
              <a:xfrm>
                <a:off x="10653120" y="6340680"/>
                <a:ext cx="138240" cy="145440"/>
                <a:chOff x="10653120" y="6340680"/>
                <a:chExt cx="138240" cy="145440"/>
              </a:xfrm>
            </p:grpSpPr>
            <p:sp>
              <p:nvSpPr>
                <p:cNvPr id="145" name="Freeform 9"/>
                <p:cNvSpPr/>
                <p:nvPr/>
              </p:nvSpPr>
              <p:spPr>
                <a:xfrm>
                  <a:off x="10653120" y="6351480"/>
                  <a:ext cx="72000" cy="122400"/>
                </a:xfrm>
                <a:custGeom>
                  <a:avLst/>
                  <a:gdLst>
                    <a:gd name="textAreaLeft" fmla="*/ 0 w 72000"/>
                    <a:gd name="textAreaRight" fmla="*/ 72360 w 72000"/>
                    <a:gd name="textAreaTop" fmla="*/ 0 h 122400"/>
                    <a:gd name="textAreaBottom" fmla="*/ 122760 h 122400"/>
                  </a:gdLst>
                  <a:ahLst/>
                  <a:rect l="textAreaLeft" t="textAreaTop" r="textAreaRight" b="textAreaBottom"/>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146" name="Freeform 10"/>
                <p:cNvSpPr/>
                <p:nvPr/>
              </p:nvSpPr>
              <p:spPr>
                <a:xfrm>
                  <a:off x="10724040" y="6340680"/>
                  <a:ext cx="67320" cy="145440"/>
                </a:xfrm>
                <a:custGeom>
                  <a:avLst/>
                  <a:gdLst>
                    <a:gd name="textAreaLeft" fmla="*/ 0 w 67320"/>
                    <a:gd name="textAreaRight" fmla="*/ 67680 w 67320"/>
                    <a:gd name="textAreaTop" fmla="*/ 0 h 145440"/>
                    <a:gd name="textAreaBottom" fmla="*/ 145800 h 145440"/>
                  </a:gdLst>
                  <a:ahLst/>
                  <a:rect l="textAreaLeft" t="textAreaTop" r="textAreaRight" b="textAreaBottom"/>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147" name="组合 42"/>
              <p:cNvGrpSpPr/>
              <p:nvPr/>
            </p:nvGrpSpPr>
            <p:grpSpPr>
              <a:xfrm>
                <a:off x="10272600" y="6308280"/>
                <a:ext cx="156960" cy="198360"/>
                <a:chOff x="10272600" y="6308280"/>
                <a:chExt cx="156960" cy="198360"/>
              </a:xfrm>
            </p:grpSpPr>
            <p:sp>
              <p:nvSpPr>
                <p:cNvPr id="148" name="Freeform 13"/>
                <p:cNvSpPr/>
                <p:nvPr/>
              </p:nvSpPr>
              <p:spPr>
                <a:xfrm>
                  <a:off x="10272600" y="6308280"/>
                  <a:ext cx="156960" cy="187200"/>
                </a:xfrm>
                <a:custGeom>
                  <a:avLst/>
                  <a:gdLst>
                    <a:gd name="textAreaLeft" fmla="*/ 0 w 156960"/>
                    <a:gd name="textAreaRight" fmla="*/ 157320 w 156960"/>
                    <a:gd name="textAreaTop" fmla="*/ 0 h 187200"/>
                    <a:gd name="textAreaBottom" fmla="*/ 187560 h 187200"/>
                  </a:gdLst>
                  <a:ahLst/>
                  <a:rect l="textAreaLeft" t="textAreaTop" r="textAreaRight" b="textAreaBottom"/>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149" name="Freeform 14"/>
                <p:cNvSpPr/>
                <p:nvPr/>
              </p:nvSpPr>
              <p:spPr>
                <a:xfrm>
                  <a:off x="10315800" y="6454800"/>
                  <a:ext cx="19080" cy="51840"/>
                </a:xfrm>
                <a:custGeom>
                  <a:avLst/>
                  <a:gdLst>
                    <a:gd name="textAreaLeft" fmla="*/ 0 w 19080"/>
                    <a:gd name="textAreaRight" fmla="*/ 19440 w 19080"/>
                    <a:gd name="textAreaTop" fmla="*/ 0 h 51840"/>
                    <a:gd name="textAreaBottom" fmla="*/ 52200 h 51840"/>
                  </a:gdLst>
                  <a:ahLst/>
                  <a:rect l="textAreaLeft" t="textAreaTop" r="textAreaRight" b="textAreaBottom"/>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accent3"/>
                </a:solidFill>
                <a:ln w="0">
                  <a:noFill/>
                </a:ln>
              </p:spPr>
              <p:style>
                <a:lnRef idx="0"/>
                <a:fillRef idx="0"/>
                <a:effectRef idx="0"/>
                <a:fontRef idx="minor"/>
              </p:style>
              <p:txBody>
                <a:bodyPr numCol="1" spcCol="0" tIns="25920" bIns="2592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150" name="组合 43"/>
              <p:cNvGrpSpPr/>
              <p:nvPr/>
            </p:nvGrpSpPr>
            <p:grpSpPr>
              <a:xfrm>
                <a:off x="10485360" y="6365160"/>
                <a:ext cx="105120" cy="90360"/>
                <a:chOff x="10485360" y="6365160"/>
                <a:chExt cx="105120" cy="90360"/>
              </a:xfrm>
            </p:grpSpPr>
            <p:sp>
              <p:nvSpPr>
                <p:cNvPr id="151" name="Freeform 18"/>
                <p:cNvSpPr/>
                <p:nvPr/>
              </p:nvSpPr>
              <p:spPr>
                <a:xfrm>
                  <a:off x="10521000" y="6365160"/>
                  <a:ext cx="69480" cy="90360"/>
                </a:xfrm>
                <a:custGeom>
                  <a:avLst/>
                  <a:gdLst>
                    <a:gd name="textAreaLeft" fmla="*/ 0 w 69480"/>
                    <a:gd name="textAreaRight" fmla="*/ 69840 w 69480"/>
                    <a:gd name="textAreaTop" fmla="*/ 0 h 90360"/>
                    <a:gd name="textAreaBottom" fmla="*/ 90720 h 90360"/>
                  </a:gdLst>
                  <a:ahLst/>
                  <a:rect l="textAreaLeft" t="textAreaTop" r="textAreaRight" b="textAreaBottom"/>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accent3"/>
                </a:solidFill>
                <a:ln w="0">
                  <a:noFill/>
                </a:ln>
              </p:spPr>
              <p:style>
                <a:lnRef idx="0"/>
                <a:fillRef idx="0"/>
                <a:effectRef idx="0"/>
                <a:fontRef idx="minor"/>
              </p:style>
              <p:txBody>
                <a:bodyPr numCol="1" spcCol="0" tIns="45360" bIns="4536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152" name="Freeform 19"/>
                <p:cNvSpPr/>
                <p:nvPr/>
              </p:nvSpPr>
              <p:spPr>
                <a:xfrm>
                  <a:off x="10485360" y="6387840"/>
                  <a:ext cx="34920" cy="66960"/>
                </a:xfrm>
                <a:custGeom>
                  <a:avLst/>
                  <a:gdLst>
                    <a:gd name="textAreaLeft" fmla="*/ 0 w 34920"/>
                    <a:gd name="textAreaRight" fmla="*/ 35280 w 34920"/>
                    <a:gd name="textAreaTop" fmla="*/ 0 h 66960"/>
                    <a:gd name="textAreaBottom" fmla="*/ 67320 h 66960"/>
                  </a:gdLst>
                  <a:ahLst/>
                  <a:rect l="textAreaLeft" t="textAreaTop" r="textAreaRight" b="textAreaBottom"/>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accent3"/>
                </a:solidFill>
                <a:ln w="0">
                  <a:noFill/>
                </a:ln>
              </p:spPr>
              <p:style>
                <a:lnRef idx="0"/>
                <a:fillRef idx="0"/>
                <a:effectRef idx="0"/>
                <a:fontRef idx="minor"/>
              </p:style>
              <p:txBody>
                <a:bodyPr numCol="1" spcCol="0" tIns="33480" bIns="3348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153" name="Freeform 20"/>
                <p:cNvSpPr/>
                <p:nvPr/>
              </p:nvSpPr>
              <p:spPr>
                <a:xfrm>
                  <a:off x="10506240" y="6365880"/>
                  <a:ext cx="32400" cy="20520"/>
                </a:xfrm>
                <a:custGeom>
                  <a:avLst/>
                  <a:gdLst>
                    <a:gd name="textAreaLeft" fmla="*/ 0 w 32400"/>
                    <a:gd name="textAreaRight" fmla="*/ 32760 w 32400"/>
                    <a:gd name="textAreaTop" fmla="*/ 0 h 20520"/>
                    <a:gd name="textAreaBottom" fmla="*/ 20880 h 20520"/>
                  </a:gdLst>
                  <a:ahLst/>
                  <a:rect l="textAreaLeft" t="textAreaTop" r="textAreaRight" b="textAreaBottom"/>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accent3"/>
                </a:solidFill>
                <a:ln w="0">
                  <a:noFill/>
                </a:ln>
              </p:spPr>
              <p:style>
                <a:lnRef idx="0"/>
                <a:fillRef idx="0"/>
                <a:effectRef idx="0"/>
                <a:fontRef idx="minor"/>
              </p:style>
              <p:txBody>
                <a:bodyPr numCol="1" spcCol="0" tIns="10440" bIns="1044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154" name="组合 44"/>
              <p:cNvGrpSpPr/>
              <p:nvPr/>
            </p:nvGrpSpPr>
            <p:grpSpPr>
              <a:xfrm>
                <a:off x="10868040" y="6348600"/>
                <a:ext cx="125640" cy="127080"/>
                <a:chOff x="10868040" y="6348600"/>
                <a:chExt cx="125640" cy="127080"/>
              </a:xfrm>
            </p:grpSpPr>
            <p:sp>
              <p:nvSpPr>
                <p:cNvPr id="155" name="Freeform 11"/>
                <p:cNvSpPr/>
                <p:nvPr/>
              </p:nvSpPr>
              <p:spPr>
                <a:xfrm>
                  <a:off x="10904400" y="6348600"/>
                  <a:ext cx="89280" cy="125280"/>
                </a:xfrm>
                <a:custGeom>
                  <a:avLst/>
                  <a:gdLst>
                    <a:gd name="textAreaLeft" fmla="*/ 0 w 89280"/>
                    <a:gd name="textAreaRight" fmla="*/ 89640 w 89280"/>
                    <a:gd name="textAreaTop" fmla="*/ 0 h 125280"/>
                    <a:gd name="textAreaBottom" fmla="*/ 125640 h 125280"/>
                  </a:gdLst>
                  <a:ahLst/>
                  <a:rect l="textAreaLeft" t="textAreaTop" r="textAreaRight" b="textAreaBottom"/>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156" name="Freeform 12"/>
                <p:cNvSpPr/>
                <p:nvPr/>
              </p:nvSpPr>
              <p:spPr>
                <a:xfrm>
                  <a:off x="10868040" y="6355080"/>
                  <a:ext cx="47880" cy="120600"/>
                </a:xfrm>
                <a:custGeom>
                  <a:avLst/>
                  <a:gdLst>
                    <a:gd name="textAreaLeft" fmla="*/ 0 w 47880"/>
                    <a:gd name="textAreaRight" fmla="*/ 48240 w 47880"/>
                    <a:gd name="textAreaTop" fmla="*/ 0 h 120600"/>
                    <a:gd name="textAreaBottom" fmla="*/ 120960 h 120600"/>
                  </a:gdLst>
                  <a:ahLst/>
                  <a:rect l="textAreaLeft" t="textAreaTop" r="textAreaRight" b="textAreaBottom"/>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accent3"/>
                </a:soli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grpSp>
    </p:spTree>
  </p:cSld>
  <p:clrMap bg1="lt1" tx1="dk1" bg2="lt2" tx2="dk2" accent1="accent1" accent2="accent2" accent3="accent3" accent4="accent4" accent5="accent5" accent6="accent6" hlink="hlink" folHlink="folHlink"/>
  <p:sldLayoutIdLst>
    <p:sldLayoutId id="2147483657" r:id="rId3"/>
  </p:sldLayoutIdLst>
</p:sldMaster>
</file>

<file path=ppt/slideMasters/slideMaster5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960" name="PlaceHolder 1"/>
          <p:cNvSpPr>
            <a:spLocks noGrp="1"/>
          </p:cNvSpPr>
          <p:nvPr>
            <p:ph type="title"/>
          </p:nvPr>
        </p:nvSpPr>
        <p:spPr>
          <a:xfrm>
            <a:off x="577800" y="250920"/>
            <a:ext cx="8643600" cy="475920"/>
          </a:xfrm>
          <a:prstGeom prst="rect">
            <a:avLst/>
          </a:prstGeom>
          <a:noFill/>
          <a:ln w="0">
            <a:noFill/>
          </a:ln>
        </p:spPr>
        <p:txBody>
          <a:bodyPr numCol="1" spcCol="0" lIns="91440" rIns="91440" tIns="45720" bIns="45720" anchor="ctr">
            <a:noAutofit/>
          </a:bodyPr>
          <a:p>
            <a:pPr indent="0">
              <a:lnSpc>
                <a:spcPct val="90000"/>
              </a:lnSpc>
              <a:buNone/>
            </a:pPr>
            <a:r>
              <a:rPr b="1" lang="zh-CN" sz="2800" strike="noStrike" u="none">
                <a:solidFill>
                  <a:schemeClr val="dk1"/>
                </a:solidFill>
                <a:uFillTx/>
                <a:latin typeface="微软雅黑"/>
                <a:ea typeface="微软雅黑"/>
              </a:rPr>
              <a:t>单击此处编辑母版标题样式</a:t>
            </a:r>
            <a:endParaRPr b="0" lang="en-US" sz="2800" strike="noStrike" u="none">
              <a:solidFill>
                <a:schemeClr val="dk1"/>
              </a:solidFill>
              <a:uFillTx/>
              <a:latin typeface="Century Gothic"/>
            </a:endParaRPr>
          </a:p>
        </p:txBody>
      </p:sp>
      <p:sp>
        <p:nvSpPr>
          <p:cNvPr id="961" name="文本框 5"/>
          <p:cNvSpPr/>
          <p:nvPr/>
        </p:nvSpPr>
        <p:spPr>
          <a:xfrm>
            <a:off x="11233080" y="6340680"/>
            <a:ext cx="550440" cy="36504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pPr>
            <a:fld id="{9FA1FF29-7EBA-447C-B449-BD345A44068F}" type="slidenum">
              <a:rPr b="0" lang="en-US" sz="1600" strike="noStrike" u="none">
                <a:solidFill>
                  <a:schemeClr val="accent3"/>
                </a:solidFill>
                <a:uFillTx/>
                <a:latin typeface="微软雅黑"/>
                <a:ea typeface="微软雅黑"/>
              </a:rPr>
              <a:t>1</a:t>
            </a:fld>
            <a:endParaRPr b="0" lang="en-US" sz="1600" strike="noStrike" u="none">
              <a:solidFill>
                <a:srgbClr val="000000"/>
              </a:solidFill>
              <a:uFillTx/>
              <a:latin typeface="Arial"/>
            </a:endParaRPr>
          </a:p>
        </p:txBody>
      </p:sp>
      <p:pic>
        <p:nvPicPr>
          <p:cNvPr id="962" name="图片 56" descr=""/>
          <p:cNvPicPr/>
          <p:nvPr/>
        </p:nvPicPr>
        <p:blipFill>
          <a:blip r:embed="rId2"/>
          <a:stretch/>
        </p:blipFill>
        <p:spPr>
          <a:xfrm>
            <a:off x="9790200" y="252000"/>
            <a:ext cx="1968840" cy="432720"/>
          </a:xfrm>
          <a:prstGeom prst="rect">
            <a:avLst/>
          </a:prstGeom>
          <a:noFill/>
          <a:ln w="0">
            <a:noFill/>
          </a:ln>
        </p:spPr>
      </p:pic>
      <p:grpSp>
        <p:nvGrpSpPr>
          <p:cNvPr id="963" name="组合 1"/>
          <p:cNvGrpSpPr/>
          <p:nvPr/>
        </p:nvGrpSpPr>
        <p:grpSpPr>
          <a:xfrm>
            <a:off x="-9360" y="122400"/>
            <a:ext cx="559440" cy="699120"/>
            <a:chOff x="-9360" y="122400"/>
            <a:chExt cx="559440" cy="699120"/>
          </a:xfrm>
        </p:grpSpPr>
        <p:sp>
          <p:nvSpPr>
            <p:cNvPr id="964" name="任意多边形: 形状 56"/>
            <p:cNvSpPr/>
            <p:nvPr/>
          </p:nvSpPr>
          <p:spPr>
            <a:xfrm>
              <a:off x="-9360" y="122400"/>
              <a:ext cx="559440" cy="699120"/>
            </a:xfrm>
            <a:custGeom>
              <a:avLst/>
              <a:gdLst>
                <a:gd name="textAreaLeft" fmla="*/ 0 w 559440"/>
                <a:gd name="textAreaRight" fmla="*/ 559800 w 559440"/>
                <a:gd name="textAreaTop" fmla="*/ 0 h 699120"/>
                <a:gd name="textAreaBottom" fmla="*/ 699480 h 699120"/>
              </a:gdLst>
              <a:ahLst/>
              <a:rect l="textAreaLeft" t="textAreaTop" r="textAreaRight" b="textAreaBottom"/>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sp>
          <p:nvSpPr>
            <p:cNvPr id="965" name="任意多边形: 形状 57"/>
            <p:cNvSpPr/>
            <p:nvPr/>
          </p:nvSpPr>
          <p:spPr>
            <a:xfrm>
              <a:off x="417240" y="379080"/>
              <a:ext cx="96120" cy="221400"/>
            </a:xfrm>
            <a:custGeom>
              <a:avLst/>
              <a:gdLst>
                <a:gd name="textAreaLeft" fmla="*/ 0 w 96120"/>
                <a:gd name="textAreaRight" fmla="*/ 96480 w 96120"/>
                <a:gd name="textAreaTop" fmla="*/ 0 h 221400"/>
                <a:gd name="textAreaBottom" fmla="*/ 221760 h 221400"/>
              </a:gdLst>
              <a:ahLst/>
              <a:rect l="textAreaLeft" t="textAreaTop" r="textAreaRight" b="textAreaBottom"/>
              <a:pathLst>
                <a:path w="185359" h="699303">
                  <a:moveTo>
                    <a:pt x="144879" y="0"/>
                  </a:moveTo>
                  <a:lnTo>
                    <a:pt x="185359" y="0"/>
                  </a:lnTo>
                  <a:lnTo>
                    <a:pt x="40480" y="699303"/>
                  </a:lnTo>
                  <a:lnTo>
                    <a:pt x="0" y="699303"/>
                  </a:lnTo>
                  <a:close/>
                </a:path>
              </a:pathLst>
            </a:custGeom>
            <a:solidFill>
              <a:schemeClr val="accent4"/>
            </a:solidFill>
            <a:ln w="38100">
              <a:solidFill>
                <a:srgbClr val="a13f0b"/>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grpSp>
      <p:cxnSp>
        <p:nvCxnSpPr>
          <p:cNvPr id="966" name="直接连接符 86"/>
          <p:cNvCxnSpPr/>
          <p:nvPr/>
        </p:nvCxnSpPr>
        <p:spPr>
          <a:xfrm>
            <a:off x="442800" y="821520"/>
            <a:ext cx="11306520" cy="360"/>
          </a:xfrm>
          <a:prstGeom prst="straightConnector1">
            <a:avLst/>
          </a:prstGeom>
          <a:ln>
            <a:solidFill>
              <a:srgbClr val="ffffff">
                <a:lumMod val="75000"/>
              </a:srgbClr>
            </a:solidFill>
          </a:ln>
        </p:spPr>
      </p:cxnSp>
      <p:sp>
        <p:nvSpPr>
          <p:cNvPr id="967" name="矩形 87"/>
          <p:cNvSpPr/>
          <p:nvPr/>
        </p:nvSpPr>
        <p:spPr>
          <a:xfrm>
            <a:off x="12146400" y="336600"/>
            <a:ext cx="45360" cy="2656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cxnSp>
        <p:nvCxnSpPr>
          <p:cNvPr id="968" name="直接连接符 89"/>
          <p:cNvCxnSpPr/>
          <p:nvPr/>
        </p:nvCxnSpPr>
        <p:spPr>
          <a:xfrm>
            <a:off x="442800" y="6264000"/>
            <a:ext cx="11306520" cy="360"/>
          </a:xfrm>
          <a:prstGeom prst="straightConnector1">
            <a:avLst/>
          </a:prstGeom>
          <a:ln>
            <a:solidFill>
              <a:srgbClr val="ffffff">
                <a:lumMod val="75000"/>
              </a:srgbClr>
            </a:solidFill>
          </a:ln>
        </p:spPr>
      </p:cxnSp>
      <p:grpSp>
        <p:nvGrpSpPr>
          <p:cNvPr id="969" name="组合 82"/>
          <p:cNvGrpSpPr/>
          <p:nvPr/>
        </p:nvGrpSpPr>
        <p:grpSpPr>
          <a:xfrm>
            <a:off x="587160" y="6381720"/>
            <a:ext cx="2479320" cy="304560"/>
            <a:chOff x="587160" y="6381720"/>
            <a:chExt cx="2479320" cy="304560"/>
          </a:xfrm>
        </p:grpSpPr>
        <p:grpSp>
          <p:nvGrpSpPr>
            <p:cNvPr id="970" name="组合 83"/>
            <p:cNvGrpSpPr/>
            <p:nvPr/>
          </p:nvGrpSpPr>
          <p:grpSpPr>
            <a:xfrm>
              <a:off x="2014200" y="6385320"/>
              <a:ext cx="1052280" cy="298080"/>
              <a:chOff x="2014200" y="6385320"/>
              <a:chExt cx="1052280" cy="298080"/>
            </a:xfrm>
          </p:grpSpPr>
          <p:sp>
            <p:nvSpPr>
              <p:cNvPr id="971" name="Freeform 5"/>
              <p:cNvSpPr/>
              <p:nvPr/>
            </p:nvSpPr>
            <p:spPr>
              <a:xfrm>
                <a:off x="2595600" y="6404040"/>
                <a:ext cx="234720" cy="264960"/>
              </a:xfrm>
              <a:custGeom>
                <a:avLst/>
                <a:gdLst>
                  <a:gd name="textAreaLeft" fmla="*/ 0 w 234720"/>
                  <a:gd name="textAreaRight" fmla="*/ 235080 w 234720"/>
                  <a:gd name="textAreaTop" fmla="*/ 0 h 264960"/>
                  <a:gd name="textAreaBottom" fmla="*/ 265320 h 264960"/>
                </a:gdLst>
                <a:ahLst/>
                <a:rect l="textAreaLeft" t="textAreaTop" r="textAreaRight" b="textAreaBottom"/>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972" name="Freeform 6"/>
              <p:cNvSpPr/>
              <p:nvPr/>
            </p:nvSpPr>
            <p:spPr>
              <a:xfrm>
                <a:off x="2931480" y="6444720"/>
                <a:ext cx="135000" cy="203400"/>
              </a:xfrm>
              <a:custGeom>
                <a:avLst/>
                <a:gdLst>
                  <a:gd name="textAreaLeft" fmla="*/ 0 w 135000"/>
                  <a:gd name="textAreaRight" fmla="*/ 135360 w 135000"/>
                  <a:gd name="textAreaTop" fmla="*/ 0 h 203400"/>
                  <a:gd name="textAreaBottom" fmla="*/ 203760 h 203400"/>
                </a:gdLst>
                <a:ahLst/>
                <a:rect l="textAreaLeft" t="textAreaTop" r="textAreaRight" b="textAreaBottom"/>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nvGrpSpPr>
              <p:cNvPr id="973" name="组合 105"/>
              <p:cNvGrpSpPr/>
              <p:nvPr/>
            </p:nvGrpSpPr>
            <p:grpSpPr>
              <a:xfrm>
                <a:off x="2014200" y="6385320"/>
                <a:ext cx="240480" cy="298080"/>
                <a:chOff x="2014200" y="6385320"/>
                <a:chExt cx="240480" cy="298080"/>
              </a:xfrm>
            </p:grpSpPr>
            <p:sp>
              <p:nvSpPr>
                <p:cNvPr id="974" name="Freeform 7"/>
                <p:cNvSpPr/>
                <p:nvPr/>
              </p:nvSpPr>
              <p:spPr>
                <a:xfrm>
                  <a:off x="2014200" y="6385320"/>
                  <a:ext cx="240480" cy="195840"/>
                </a:xfrm>
                <a:custGeom>
                  <a:avLst/>
                  <a:gdLst>
                    <a:gd name="textAreaLeft" fmla="*/ 0 w 240480"/>
                    <a:gd name="textAreaRight" fmla="*/ 240840 w 240480"/>
                    <a:gd name="textAreaTop" fmla="*/ 0 h 195840"/>
                    <a:gd name="textAreaBottom" fmla="*/ 196200 h 195840"/>
                  </a:gdLst>
                  <a:ahLst/>
                  <a:rect l="textAreaLeft" t="textAreaTop" r="textAreaRight" b="textAreaBottom"/>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975" name="Freeform 8"/>
                <p:cNvSpPr/>
                <p:nvPr/>
              </p:nvSpPr>
              <p:spPr>
                <a:xfrm>
                  <a:off x="2065320" y="6504480"/>
                  <a:ext cx="149760" cy="178920"/>
                </a:xfrm>
                <a:custGeom>
                  <a:avLst/>
                  <a:gdLst>
                    <a:gd name="textAreaLeft" fmla="*/ 0 w 149760"/>
                    <a:gd name="textAreaRight" fmla="*/ 150120 w 149760"/>
                    <a:gd name="textAreaTop" fmla="*/ 0 h 178920"/>
                    <a:gd name="textAreaBottom" fmla="*/ 179280 h 178920"/>
                  </a:gdLst>
                  <a:ahLst/>
                  <a:rect l="textAreaLeft" t="textAreaTop" r="textAreaRight" b="textAreaBottom"/>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976" name="组合 106"/>
              <p:cNvGrpSpPr/>
              <p:nvPr/>
            </p:nvGrpSpPr>
            <p:grpSpPr>
              <a:xfrm>
                <a:off x="2349720" y="6467040"/>
                <a:ext cx="145440" cy="155520"/>
                <a:chOff x="2349720" y="6467040"/>
                <a:chExt cx="145440" cy="155520"/>
              </a:xfrm>
            </p:grpSpPr>
            <p:sp>
              <p:nvSpPr>
                <p:cNvPr id="977" name="Freeform 15"/>
                <p:cNvSpPr/>
                <p:nvPr/>
              </p:nvSpPr>
              <p:spPr>
                <a:xfrm>
                  <a:off x="2349720" y="6501600"/>
                  <a:ext cx="66960" cy="107640"/>
                </a:xfrm>
                <a:custGeom>
                  <a:avLst/>
                  <a:gdLst>
                    <a:gd name="textAreaLeft" fmla="*/ 0 w 66960"/>
                    <a:gd name="textAreaRight" fmla="*/ 67320 w 66960"/>
                    <a:gd name="textAreaTop" fmla="*/ 0 h 107640"/>
                    <a:gd name="textAreaBottom" fmla="*/ 108000 h 107640"/>
                  </a:gdLst>
                  <a:ahLst/>
                  <a:rect l="textAreaLeft" t="textAreaTop" r="textAreaRight" b="textAreaBottom"/>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978" name="Freeform 16"/>
                <p:cNvSpPr/>
                <p:nvPr/>
              </p:nvSpPr>
              <p:spPr>
                <a:xfrm>
                  <a:off x="2422080" y="6470640"/>
                  <a:ext cx="73080" cy="151920"/>
                </a:xfrm>
                <a:custGeom>
                  <a:avLst/>
                  <a:gdLst>
                    <a:gd name="textAreaLeft" fmla="*/ 0 w 73080"/>
                    <a:gd name="textAreaRight" fmla="*/ 73440 w 73080"/>
                    <a:gd name="textAreaTop" fmla="*/ 0 h 151920"/>
                    <a:gd name="textAreaBottom" fmla="*/ 152280 h 151920"/>
                  </a:gdLst>
                  <a:ahLst/>
                  <a:rect l="textAreaLeft" t="textAreaTop" r="textAreaRight" b="textAreaBottom"/>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979" name="Freeform 17"/>
                <p:cNvSpPr/>
                <p:nvPr/>
              </p:nvSpPr>
              <p:spPr>
                <a:xfrm>
                  <a:off x="2387880" y="6467040"/>
                  <a:ext cx="47880" cy="27720"/>
                </a:xfrm>
                <a:custGeom>
                  <a:avLst/>
                  <a:gdLst>
                    <a:gd name="textAreaLeft" fmla="*/ 0 w 47880"/>
                    <a:gd name="textAreaRight" fmla="*/ 48240 w 47880"/>
                    <a:gd name="textAreaTop" fmla="*/ 0 h 27720"/>
                    <a:gd name="textAreaBottom" fmla="*/ 28080 h 27720"/>
                  </a:gdLst>
                  <a:ahLst/>
                  <a:rect l="textAreaLeft" t="textAreaTop" r="textAreaRight" b="textAreaBottom"/>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accent3"/>
                </a:solidFill>
                <a:ln w="0">
                  <a:noFill/>
                </a:ln>
              </p:spPr>
              <p:style>
                <a:lnRef idx="0"/>
                <a:fillRef idx="0"/>
                <a:effectRef idx="0"/>
                <a:fontRef idx="minor"/>
              </p:style>
              <p:txBody>
                <a:bodyPr numCol="1" spcCol="0" tIns="14040" bIns="14040" anchor="t">
                  <a:noAutofit/>
                </a:bodyPr>
                <a:p>
                  <a:pPr>
                    <a:lnSpc>
                      <a:spcPct val="100000"/>
                    </a:lnSpc>
                  </a:pPr>
                  <a:endParaRPr b="0" lang="en-US" sz="1800" strike="noStrike" u="none">
                    <a:solidFill>
                      <a:schemeClr val="dk1"/>
                    </a:solidFill>
                    <a:uFillTx/>
                    <a:latin typeface="Century Gothic"/>
                    <a:ea typeface="微软雅黑"/>
                  </a:endParaRPr>
                </a:p>
              </p:txBody>
            </p:sp>
          </p:grpSp>
        </p:grpSp>
        <p:grpSp>
          <p:nvGrpSpPr>
            <p:cNvPr id="980" name="组合 88"/>
            <p:cNvGrpSpPr/>
            <p:nvPr/>
          </p:nvGrpSpPr>
          <p:grpSpPr>
            <a:xfrm>
              <a:off x="587160" y="6381720"/>
              <a:ext cx="1100160" cy="304560"/>
              <a:chOff x="587160" y="6381720"/>
              <a:chExt cx="1100160" cy="304560"/>
            </a:xfrm>
          </p:grpSpPr>
          <p:grpSp>
            <p:nvGrpSpPr>
              <p:cNvPr id="981" name="组合 90"/>
              <p:cNvGrpSpPr/>
              <p:nvPr/>
            </p:nvGrpSpPr>
            <p:grpSpPr>
              <a:xfrm>
                <a:off x="1171800" y="6431400"/>
                <a:ext cx="212760" cy="223560"/>
                <a:chOff x="1171800" y="6431400"/>
                <a:chExt cx="212760" cy="223560"/>
              </a:xfrm>
            </p:grpSpPr>
            <p:sp>
              <p:nvSpPr>
                <p:cNvPr id="982" name="Freeform 9"/>
                <p:cNvSpPr/>
                <p:nvPr/>
              </p:nvSpPr>
              <p:spPr>
                <a:xfrm>
                  <a:off x="1171800" y="6447960"/>
                  <a:ext cx="110520" cy="187920"/>
                </a:xfrm>
                <a:custGeom>
                  <a:avLst/>
                  <a:gdLst>
                    <a:gd name="textAreaLeft" fmla="*/ 0 w 110520"/>
                    <a:gd name="textAreaRight" fmla="*/ 110880 w 110520"/>
                    <a:gd name="textAreaTop" fmla="*/ 0 h 187920"/>
                    <a:gd name="textAreaBottom" fmla="*/ 188280 h 187920"/>
                  </a:gdLst>
                  <a:ahLst/>
                  <a:rect l="textAreaLeft" t="textAreaTop" r="textAreaRight" b="textAreaBottom"/>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983" name="Freeform 10"/>
                <p:cNvSpPr/>
                <p:nvPr/>
              </p:nvSpPr>
              <p:spPr>
                <a:xfrm>
                  <a:off x="1280880" y="6431400"/>
                  <a:ext cx="103680" cy="223560"/>
                </a:xfrm>
                <a:custGeom>
                  <a:avLst/>
                  <a:gdLst>
                    <a:gd name="textAreaLeft" fmla="*/ 0 w 103680"/>
                    <a:gd name="textAreaRight" fmla="*/ 104040 w 103680"/>
                    <a:gd name="textAreaTop" fmla="*/ 0 h 223560"/>
                    <a:gd name="textAreaBottom" fmla="*/ 223920 h 223560"/>
                  </a:gdLst>
                  <a:ahLst/>
                  <a:rect l="textAreaLeft" t="textAreaTop" r="textAreaRight" b="textAreaBottom"/>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984" name="组合 91"/>
              <p:cNvGrpSpPr/>
              <p:nvPr/>
            </p:nvGrpSpPr>
            <p:grpSpPr>
              <a:xfrm>
                <a:off x="587160" y="6381720"/>
                <a:ext cx="241200" cy="304560"/>
                <a:chOff x="587160" y="6381720"/>
                <a:chExt cx="241200" cy="304560"/>
              </a:xfrm>
            </p:grpSpPr>
            <p:sp>
              <p:nvSpPr>
                <p:cNvPr id="985" name="Freeform 13"/>
                <p:cNvSpPr/>
                <p:nvPr/>
              </p:nvSpPr>
              <p:spPr>
                <a:xfrm>
                  <a:off x="587160" y="6381720"/>
                  <a:ext cx="241200" cy="288000"/>
                </a:xfrm>
                <a:custGeom>
                  <a:avLst/>
                  <a:gdLst>
                    <a:gd name="textAreaLeft" fmla="*/ 0 w 241200"/>
                    <a:gd name="textAreaRight" fmla="*/ 241560 w 241200"/>
                    <a:gd name="textAreaTop" fmla="*/ 0 h 288000"/>
                    <a:gd name="textAreaBottom" fmla="*/ 288360 h 288000"/>
                  </a:gdLst>
                  <a:ahLst/>
                  <a:rect l="textAreaLeft" t="textAreaTop" r="textAreaRight" b="textAreaBottom"/>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986" name="Freeform 14"/>
                <p:cNvSpPr/>
                <p:nvPr/>
              </p:nvSpPr>
              <p:spPr>
                <a:xfrm>
                  <a:off x="653760" y="6606360"/>
                  <a:ext cx="29520" cy="79920"/>
                </a:xfrm>
                <a:custGeom>
                  <a:avLst/>
                  <a:gdLst>
                    <a:gd name="textAreaLeft" fmla="*/ 0 w 29520"/>
                    <a:gd name="textAreaRight" fmla="*/ 29880 w 29520"/>
                    <a:gd name="textAreaTop" fmla="*/ 0 h 79920"/>
                    <a:gd name="textAreaBottom" fmla="*/ 80280 h 79920"/>
                  </a:gdLst>
                  <a:ahLst/>
                  <a:rect l="textAreaLeft" t="textAreaTop" r="textAreaRight" b="textAreaBottom"/>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accent3"/>
                </a:solidFill>
                <a:ln w="0">
                  <a:noFill/>
                </a:ln>
              </p:spPr>
              <p:style>
                <a:lnRef idx="0"/>
                <a:fillRef idx="0"/>
                <a:effectRef idx="0"/>
                <a:fontRef idx="minor"/>
              </p:style>
              <p:txBody>
                <a:bodyPr numCol="1" spcCol="0" tIns="39960" bIns="3996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987" name="组合 92"/>
              <p:cNvGrpSpPr/>
              <p:nvPr/>
            </p:nvGrpSpPr>
            <p:grpSpPr>
              <a:xfrm>
                <a:off x="914400" y="6468840"/>
                <a:ext cx="161640" cy="139320"/>
                <a:chOff x="914400" y="6468840"/>
                <a:chExt cx="161640" cy="139320"/>
              </a:xfrm>
            </p:grpSpPr>
            <p:sp>
              <p:nvSpPr>
                <p:cNvPr id="988" name="Freeform 18"/>
                <p:cNvSpPr/>
                <p:nvPr/>
              </p:nvSpPr>
              <p:spPr>
                <a:xfrm>
                  <a:off x="968760" y="6468840"/>
                  <a:ext cx="107280" cy="139320"/>
                </a:xfrm>
                <a:custGeom>
                  <a:avLst/>
                  <a:gdLst>
                    <a:gd name="textAreaLeft" fmla="*/ 0 w 107280"/>
                    <a:gd name="textAreaRight" fmla="*/ 107640 w 107280"/>
                    <a:gd name="textAreaTop" fmla="*/ 0 h 139320"/>
                    <a:gd name="textAreaBottom" fmla="*/ 139680 h 139320"/>
                  </a:gdLst>
                  <a:ahLst/>
                  <a:rect l="textAreaLeft" t="textAreaTop" r="textAreaRight" b="textAreaBottom"/>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989" name="Freeform 19"/>
                <p:cNvSpPr/>
                <p:nvPr/>
              </p:nvSpPr>
              <p:spPr>
                <a:xfrm>
                  <a:off x="914400" y="6503760"/>
                  <a:ext cx="54000" cy="102960"/>
                </a:xfrm>
                <a:custGeom>
                  <a:avLst/>
                  <a:gdLst>
                    <a:gd name="textAreaLeft" fmla="*/ 0 w 54000"/>
                    <a:gd name="textAreaRight" fmla="*/ 54360 w 54000"/>
                    <a:gd name="textAreaTop" fmla="*/ 0 h 102960"/>
                    <a:gd name="textAreaBottom" fmla="*/ 103320 h 102960"/>
                  </a:gdLst>
                  <a:ahLst/>
                  <a:rect l="textAreaLeft" t="textAreaTop" r="textAreaRight" b="textAreaBottom"/>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990" name="Freeform 20"/>
                <p:cNvSpPr/>
                <p:nvPr/>
              </p:nvSpPr>
              <p:spPr>
                <a:xfrm>
                  <a:off x="946440" y="6470280"/>
                  <a:ext cx="50040" cy="31680"/>
                </a:xfrm>
                <a:custGeom>
                  <a:avLst/>
                  <a:gdLst>
                    <a:gd name="textAreaLeft" fmla="*/ 0 w 50040"/>
                    <a:gd name="textAreaRight" fmla="*/ 50400 w 50040"/>
                    <a:gd name="textAreaTop" fmla="*/ 0 h 31680"/>
                    <a:gd name="textAreaBottom" fmla="*/ 32040 h 31680"/>
                  </a:gdLst>
                  <a:ahLst/>
                  <a:rect l="textAreaLeft" t="textAreaTop" r="textAreaRight" b="textAreaBottom"/>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accent3"/>
                </a:solidFill>
                <a:ln w="0">
                  <a:noFill/>
                </a:ln>
              </p:spPr>
              <p:style>
                <a:lnRef idx="0"/>
                <a:fillRef idx="0"/>
                <a:effectRef idx="0"/>
                <a:fontRef idx="minor"/>
              </p:style>
              <p:txBody>
                <a:bodyPr numCol="1" spcCol="0" tIns="15840" bIns="1584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991" name="组合 93"/>
              <p:cNvGrpSpPr/>
              <p:nvPr/>
            </p:nvGrpSpPr>
            <p:grpSpPr>
              <a:xfrm>
                <a:off x="1501920" y="6443640"/>
                <a:ext cx="185400" cy="184680"/>
                <a:chOff x="1501920" y="6443640"/>
                <a:chExt cx="185400" cy="184680"/>
              </a:xfrm>
            </p:grpSpPr>
            <p:sp>
              <p:nvSpPr>
                <p:cNvPr id="992" name="Freeform 11"/>
                <p:cNvSpPr/>
                <p:nvPr/>
              </p:nvSpPr>
              <p:spPr>
                <a:xfrm>
                  <a:off x="1557720" y="6443640"/>
                  <a:ext cx="129600" cy="181440"/>
                </a:xfrm>
                <a:custGeom>
                  <a:avLst/>
                  <a:gdLst>
                    <a:gd name="textAreaLeft" fmla="*/ 0 w 129600"/>
                    <a:gd name="textAreaRight" fmla="*/ 129960 w 129600"/>
                    <a:gd name="textAreaTop" fmla="*/ 0 h 181440"/>
                    <a:gd name="textAreaBottom" fmla="*/ 181800 h 181440"/>
                  </a:gdLst>
                  <a:ahLst/>
                  <a:rect l="textAreaLeft" t="textAreaTop" r="textAreaRight" b="textAreaBottom"/>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993" name="Freeform 12"/>
                <p:cNvSpPr/>
                <p:nvPr/>
              </p:nvSpPr>
              <p:spPr>
                <a:xfrm>
                  <a:off x="1501920" y="6453360"/>
                  <a:ext cx="69480" cy="174960"/>
                </a:xfrm>
                <a:custGeom>
                  <a:avLst/>
                  <a:gdLst>
                    <a:gd name="textAreaLeft" fmla="*/ 0 w 69480"/>
                    <a:gd name="textAreaRight" fmla="*/ 69840 w 69480"/>
                    <a:gd name="textAreaTop" fmla="*/ 0 h 174960"/>
                    <a:gd name="textAreaBottom" fmla="*/ 175320 h 174960"/>
                  </a:gdLst>
                  <a:ahLst/>
                  <a:rect l="textAreaLeft" t="textAreaTop" r="textAreaRight" b="textAreaBottom"/>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grpSp>
    </p:spTree>
  </p:cSld>
  <p:clrMap bg1="lt1" tx1="dk1" bg2="lt2" tx2="dk2" accent1="accent1" accent2="accent2" accent3="accent3" accent4="accent4" accent5="accent5" accent6="accent6" hlink="hlink" folHlink="folHlink"/>
  <p:sldLayoutIdLst>
    <p:sldLayoutId id="2147483747" r:id="rId3"/>
  </p:sldLayoutIdLst>
</p:sldMaster>
</file>

<file path=ppt/slideMasters/slideMaster5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994" name="文本框 5"/>
          <p:cNvSpPr/>
          <p:nvPr/>
        </p:nvSpPr>
        <p:spPr>
          <a:xfrm>
            <a:off x="11233080" y="6340680"/>
            <a:ext cx="550440" cy="36504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pPr>
            <a:fld id="{16B1760B-0738-4210-8E62-0D22C5DA39C8}" type="slidenum">
              <a:rPr b="0" lang="en-US" sz="1600" strike="noStrike" u="none">
                <a:solidFill>
                  <a:schemeClr val="accent3"/>
                </a:solidFill>
                <a:uFillTx/>
                <a:latin typeface="微软雅黑"/>
                <a:ea typeface="微软雅黑"/>
              </a:rPr>
              <a:t>1</a:t>
            </a:fld>
            <a:endParaRPr b="0" lang="en-US" sz="1600" strike="noStrike" u="none">
              <a:solidFill>
                <a:srgbClr val="000000"/>
              </a:solidFill>
              <a:uFillTx/>
              <a:latin typeface="Arial"/>
            </a:endParaRPr>
          </a:p>
        </p:txBody>
      </p:sp>
      <p:cxnSp>
        <p:nvCxnSpPr>
          <p:cNvPr id="995" name="直接连接符 89"/>
          <p:cNvCxnSpPr/>
          <p:nvPr/>
        </p:nvCxnSpPr>
        <p:spPr>
          <a:xfrm>
            <a:off x="442800" y="6264000"/>
            <a:ext cx="11306520" cy="360"/>
          </a:xfrm>
          <a:prstGeom prst="straightConnector1">
            <a:avLst/>
          </a:prstGeom>
          <a:ln>
            <a:solidFill>
              <a:srgbClr val="ffffff">
                <a:lumMod val="75000"/>
              </a:srgbClr>
            </a:solidFill>
          </a:ln>
        </p:spPr>
      </p:cxnSp>
      <p:grpSp>
        <p:nvGrpSpPr>
          <p:cNvPr id="996" name="组合 82"/>
          <p:cNvGrpSpPr/>
          <p:nvPr/>
        </p:nvGrpSpPr>
        <p:grpSpPr>
          <a:xfrm>
            <a:off x="587160" y="6381720"/>
            <a:ext cx="2479320" cy="304560"/>
            <a:chOff x="587160" y="6381720"/>
            <a:chExt cx="2479320" cy="304560"/>
          </a:xfrm>
        </p:grpSpPr>
        <p:grpSp>
          <p:nvGrpSpPr>
            <p:cNvPr id="997" name="组合 83"/>
            <p:cNvGrpSpPr/>
            <p:nvPr/>
          </p:nvGrpSpPr>
          <p:grpSpPr>
            <a:xfrm>
              <a:off x="2014200" y="6385320"/>
              <a:ext cx="1052280" cy="298080"/>
              <a:chOff x="2014200" y="6385320"/>
              <a:chExt cx="1052280" cy="298080"/>
            </a:xfrm>
          </p:grpSpPr>
          <p:sp>
            <p:nvSpPr>
              <p:cNvPr id="998" name="Freeform 5"/>
              <p:cNvSpPr/>
              <p:nvPr/>
            </p:nvSpPr>
            <p:spPr>
              <a:xfrm>
                <a:off x="2595600" y="6404040"/>
                <a:ext cx="234720" cy="264960"/>
              </a:xfrm>
              <a:custGeom>
                <a:avLst/>
                <a:gdLst>
                  <a:gd name="textAreaLeft" fmla="*/ 0 w 234720"/>
                  <a:gd name="textAreaRight" fmla="*/ 235080 w 234720"/>
                  <a:gd name="textAreaTop" fmla="*/ 0 h 264960"/>
                  <a:gd name="textAreaBottom" fmla="*/ 265320 h 264960"/>
                </a:gdLst>
                <a:ahLst/>
                <a:rect l="textAreaLeft" t="textAreaTop" r="textAreaRight" b="textAreaBottom"/>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999" name="Freeform 6"/>
              <p:cNvSpPr/>
              <p:nvPr/>
            </p:nvSpPr>
            <p:spPr>
              <a:xfrm>
                <a:off x="2931480" y="6444720"/>
                <a:ext cx="135000" cy="203400"/>
              </a:xfrm>
              <a:custGeom>
                <a:avLst/>
                <a:gdLst>
                  <a:gd name="textAreaLeft" fmla="*/ 0 w 135000"/>
                  <a:gd name="textAreaRight" fmla="*/ 135360 w 135000"/>
                  <a:gd name="textAreaTop" fmla="*/ 0 h 203400"/>
                  <a:gd name="textAreaBottom" fmla="*/ 203760 h 203400"/>
                </a:gdLst>
                <a:ahLst/>
                <a:rect l="textAreaLeft" t="textAreaTop" r="textAreaRight" b="textAreaBottom"/>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nvGrpSpPr>
              <p:cNvPr id="1000" name="组合 105"/>
              <p:cNvGrpSpPr/>
              <p:nvPr/>
            </p:nvGrpSpPr>
            <p:grpSpPr>
              <a:xfrm>
                <a:off x="2014200" y="6385320"/>
                <a:ext cx="240480" cy="298080"/>
                <a:chOff x="2014200" y="6385320"/>
                <a:chExt cx="240480" cy="298080"/>
              </a:xfrm>
            </p:grpSpPr>
            <p:sp>
              <p:nvSpPr>
                <p:cNvPr id="1001" name="Freeform 7"/>
                <p:cNvSpPr/>
                <p:nvPr/>
              </p:nvSpPr>
              <p:spPr>
                <a:xfrm>
                  <a:off x="2014200" y="6385320"/>
                  <a:ext cx="240480" cy="195840"/>
                </a:xfrm>
                <a:custGeom>
                  <a:avLst/>
                  <a:gdLst>
                    <a:gd name="textAreaLeft" fmla="*/ 0 w 240480"/>
                    <a:gd name="textAreaRight" fmla="*/ 240840 w 240480"/>
                    <a:gd name="textAreaTop" fmla="*/ 0 h 195840"/>
                    <a:gd name="textAreaBottom" fmla="*/ 196200 h 195840"/>
                  </a:gdLst>
                  <a:ahLst/>
                  <a:rect l="textAreaLeft" t="textAreaTop" r="textAreaRight" b="textAreaBottom"/>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1002" name="Freeform 8"/>
                <p:cNvSpPr/>
                <p:nvPr/>
              </p:nvSpPr>
              <p:spPr>
                <a:xfrm>
                  <a:off x="2065320" y="6504480"/>
                  <a:ext cx="149760" cy="178920"/>
                </a:xfrm>
                <a:custGeom>
                  <a:avLst/>
                  <a:gdLst>
                    <a:gd name="textAreaLeft" fmla="*/ 0 w 149760"/>
                    <a:gd name="textAreaRight" fmla="*/ 150120 w 149760"/>
                    <a:gd name="textAreaTop" fmla="*/ 0 h 178920"/>
                    <a:gd name="textAreaBottom" fmla="*/ 179280 h 178920"/>
                  </a:gdLst>
                  <a:ahLst/>
                  <a:rect l="textAreaLeft" t="textAreaTop" r="textAreaRight" b="textAreaBottom"/>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1003" name="组合 106"/>
              <p:cNvGrpSpPr/>
              <p:nvPr/>
            </p:nvGrpSpPr>
            <p:grpSpPr>
              <a:xfrm>
                <a:off x="2349720" y="6467040"/>
                <a:ext cx="145440" cy="155520"/>
                <a:chOff x="2349720" y="6467040"/>
                <a:chExt cx="145440" cy="155520"/>
              </a:xfrm>
            </p:grpSpPr>
            <p:sp>
              <p:nvSpPr>
                <p:cNvPr id="1004" name="Freeform 15"/>
                <p:cNvSpPr/>
                <p:nvPr/>
              </p:nvSpPr>
              <p:spPr>
                <a:xfrm>
                  <a:off x="2349720" y="6501600"/>
                  <a:ext cx="66960" cy="107640"/>
                </a:xfrm>
                <a:custGeom>
                  <a:avLst/>
                  <a:gdLst>
                    <a:gd name="textAreaLeft" fmla="*/ 0 w 66960"/>
                    <a:gd name="textAreaRight" fmla="*/ 67320 w 66960"/>
                    <a:gd name="textAreaTop" fmla="*/ 0 h 107640"/>
                    <a:gd name="textAreaBottom" fmla="*/ 108000 h 107640"/>
                  </a:gdLst>
                  <a:ahLst/>
                  <a:rect l="textAreaLeft" t="textAreaTop" r="textAreaRight" b="textAreaBottom"/>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1005" name="Freeform 16"/>
                <p:cNvSpPr/>
                <p:nvPr/>
              </p:nvSpPr>
              <p:spPr>
                <a:xfrm>
                  <a:off x="2422080" y="6470640"/>
                  <a:ext cx="73080" cy="151920"/>
                </a:xfrm>
                <a:custGeom>
                  <a:avLst/>
                  <a:gdLst>
                    <a:gd name="textAreaLeft" fmla="*/ 0 w 73080"/>
                    <a:gd name="textAreaRight" fmla="*/ 73440 w 73080"/>
                    <a:gd name="textAreaTop" fmla="*/ 0 h 151920"/>
                    <a:gd name="textAreaBottom" fmla="*/ 152280 h 151920"/>
                  </a:gdLst>
                  <a:ahLst/>
                  <a:rect l="textAreaLeft" t="textAreaTop" r="textAreaRight" b="textAreaBottom"/>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1006" name="Freeform 17"/>
                <p:cNvSpPr/>
                <p:nvPr/>
              </p:nvSpPr>
              <p:spPr>
                <a:xfrm>
                  <a:off x="2387880" y="6467040"/>
                  <a:ext cx="47880" cy="27720"/>
                </a:xfrm>
                <a:custGeom>
                  <a:avLst/>
                  <a:gdLst>
                    <a:gd name="textAreaLeft" fmla="*/ 0 w 47880"/>
                    <a:gd name="textAreaRight" fmla="*/ 48240 w 47880"/>
                    <a:gd name="textAreaTop" fmla="*/ 0 h 27720"/>
                    <a:gd name="textAreaBottom" fmla="*/ 28080 h 27720"/>
                  </a:gdLst>
                  <a:ahLst/>
                  <a:rect l="textAreaLeft" t="textAreaTop" r="textAreaRight" b="textAreaBottom"/>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accent3"/>
                </a:solidFill>
                <a:ln w="0">
                  <a:noFill/>
                </a:ln>
              </p:spPr>
              <p:style>
                <a:lnRef idx="0"/>
                <a:fillRef idx="0"/>
                <a:effectRef idx="0"/>
                <a:fontRef idx="minor"/>
              </p:style>
              <p:txBody>
                <a:bodyPr numCol="1" spcCol="0" tIns="14040" bIns="14040" anchor="t">
                  <a:noAutofit/>
                </a:bodyPr>
                <a:p>
                  <a:pPr>
                    <a:lnSpc>
                      <a:spcPct val="100000"/>
                    </a:lnSpc>
                  </a:pPr>
                  <a:endParaRPr b="0" lang="en-US" sz="1800" strike="noStrike" u="none">
                    <a:solidFill>
                      <a:schemeClr val="dk1"/>
                    </a:solidFill>
                    <a:uFillTx/>
                    <a:latin typeface="Century Gothic"/>
                    <a:ea typeface="微软雅黑"/>
                  </a:endParaRPr>
                </a:p>
              </p:txBody>
            </p:sp>
          </p:grpSp>
        </p:grpSp>
        <p:grpSp>
          <p:nvGrpSpPr>
            <p:cNvPr id="1007" name="组合 88"/>
            <p:cNvGrpSpPr/>
            <p:nvPr/>
          </p:nvGrpSpPr>
          <p:grpSpPr>
            <a:xfrm>
              <a:off x="587160" y="6381720"/>
              <a:ext cx="1100160" cy="304560"/>
              <a:chOff x="587160" y="6381720"/>
              <a:chExt cx="1100160" cy="304560"/>
            </a:xfrm>
          </p:grpSpPr>
          <p:grpSp>
            <p:nvGrpSpPr>
              <p:cNvPr id="1008" name="组合 90"/>
              <p:cNvGrpSpPr/>
              <p:nvPr/>
            </p:nvGrpSpPr>
            <p:grpSpPr>
              <a:xfrm>
                <a:off x="1171800" y="6431400"/>
                <a:ext cx="212760" cy="223560"/>
                <a:chOff x="1171800" y="6431400"/>
                <a:chExt cx="212760" cy="223560"/>
              </a:xfrm>
            </p:grpSpPr>
            <p:sp>
              <p:nvSpPr>
                <p:cNvPr id="1009" name="Freeform 9"/>
                <p:cNvSpPr/>
                <p:nvPr/>
              </p:nvSpPr>
              <p:spPr>
                <a:xfrm>
                  <a:off x="1171800" y="6447960"/>
                  <a:ext cx="110520" cy="187920"/>
                </a:xfrm>
                <a:custGeom>
                  <a:avLst/>
                  <a:gdLst>
                    <a:gd name="textAreaLeft" fmla="*/ 0 w 110520"/>
                    <a:gd name="textAreaRight" fmla="*/ 110880 w 110520"/>
                    <a:gd name="textAreaTop" fmla="*/ 0 h 187920"/>
                    <a:gd name="textAreaBottom" fmla="*/ 188280 h 187920"/>
                  </a:gdLst>
                  <a:ahLst/>
                  <a:rect l="textAreaLeft" t="textAreaTop" r="textAreaRight" b="textAreaBottom"/>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1010" name="Freeform 10"/>
                <p:cNvSpPr/>
                <p:nvPr/>
              </p:nvSpPr>
              <p:spPr>
                <a:xfrm>
                  <a:off x="1280880" y="6431400"/>
                  <a:ext cx="103680" cy="223560"/>
                </a:xfrm>
                <a:custGeom>
                  <a:avLst/>
                  <a:gdLst>
                    <a:gd name="textAreaLeft" fmla="*/ 0 w 103680"/>
                    <a:gd name="textAreaRight" fmla="*/ 104040 w 103680"/>
                    <a:gd name="textAreaTop" fmla="*/ 0 h 223560"/>
                    <a:gd name="textAreaBottom" fmla="*/ 223920 h 223560"/>
                  </a:gdLst>
                  <a:ahLst/>
                  <a:rect l="textAreaLeft" t="textAreaTop" r="textAreaRight" b="textAreaBottom"/>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1011" name="组合 91"/>
              <p:cNvGrpSpPr/>
              <p:nvPr/>
            </p:nvGrpSpPr>
            <p:grpSpPr>
              <a:xfrm>
                <a:off x="587160" y="6381720"/>
                <a:ext cx="241200" cy="304560"/>
                <a:chOff x="587160" y="6381720"/>
                <a:chExt cx="241200" cy="304560"/>
              </a:xfrm>
            </p:grpSpPr>
            <p:sp>
              <p:nvSpPr>
                <p:cNvPr id="1012" name="Freeform 13"/>
                <p:cNvSpPr/>
                <p:nvPr/>
              </p:nvSpPr>
              <p:spPr>
                <a:xfrm>
                  <a:off x="587160" y="6381720"/>
                  <a:ext cx="241200" cy="288000"/>
                </a:xfrm>
                <a:custGeom>
                  <a:avLst/>
                  <a:gdLst>
                    <a:gd name="textAreaLeft" fmla="*/ 0 w 241200"/>
                    <a:gd name="textAreaRight" fmla="*/ 241560 w 241200"/>
                    <a:gd name="textAreaTop" fmla="*/ 0 h 288000"/>
                    <a:gd name="textAreaBottom" fmla="*/ 288360 h 288000"/>
                  </a:gdLst>
                  <a:ahLst/>
                  <a:rect l="textAreaLeft" t="textAreaTop" r="textAreaRight" b="textAreaBottom"/>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1013" name="Freeform 14"/>
                <p:cNvSpPr/>
                <p:nvPr/>
              </p:nvSpPr>
              <p:spPr>
                <a:xfrm>
                  <a:off x="653760" y="6606360"/>
                  <a:ext cx="29520" cy="79920"/>
                </a:xfrm>
                <a:custGeom>
                  <a:avLst/>
                  <a:gdLst>
                    <a:gd name="textAreaLeft" fmla="*/ 0 w 29520"/>
                    <a:gd name="textAreaRight" fmla="*/ 29880 w 29520"/>
                    <a:gd name="textAreaTop" fmla="*/ 0 h 79920"/>
                    <a:gd name="textAreaBottom" fmla="*/ 80280 h 79920"/>
                  </a:gdLst>
                  <a:ahLst/>
                  <a:rect l="textAreaLeft" t="textAreaTop" r="textAreaRight" b="textAreaBottom"/>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accent3"/>
                </a:solidFill>
                <a:ln w="0">
                  <a:noFill/>
                </a:ln>
              </p:spPr>
              <p:style>
                <a:lnRef idx="0"/>
                <a:fillRef idx="0"/>
                <a:effectRef idx="0"/>
                <a:fontRef idx="minor"/>
              </p:style>
              <p:txBody>
                <a:bodyPr numCol="1" spcCol="0" tIns="39960" bIns="3996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1014" name="组合 92"/>
              <p:cNvGrpSpPr/>
              <p:nvPr/>
            </p:nvGrpSpPr>
            <p:grpSpPr>
              <a:xfrm>
                <a:off x="914400" y="6468840"/>
                <a:ext cx="161640" cy="139320"/>
                <a:chOff x="914400" y="6468840"/>
                <a:chExt cx="161640" cy="139320"/>
              </a:xfrm>
            </p:grpSpPr>
            <p:sp>
              <p:nvSpPr>
                <p:cNvPr id="1015" name="Freeform 18"/>
                <p:cNvSpPr/>
                <p:nvPr/>
              </p:nvSpPr>
              <p:spPr>
                <a:xfrm>
                  <a:off x="968760" y="6468840"/>
                  <a:ext cx="107280" cy="139320"/>
                </a:xfrm>
                <a:custGeom>
                  <a:avLst/>
                  <a:gdLst>
                    <a:gd name="textAreaLeft" fmla="*/ 0 w 107280"/>
                    <a:gd name="textAreaRight" fmla="*/ 107640 w 107280"/>
                    <a:gd name="textAreaTop" fmla="*/ 0 h 139320"/>
                    <a:gd name="textAreaBottom" fmla="*/ 139680 h 139320"/>
                  </a:gdLst>
                  <a:ahLst/>
                  <a:rect l="textAreaLeft" t="textAreaTop" r="textAreaRight" b="textAreaBottom"/>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1016" name="Freeform 19"/>
                <p:cNvSpPr/>
                <p:nvPr/>
              </p:nvSpPr>
              <p:spPr>
                <a:xfrm>
                  <a:off x="914400" y="6503760"/>
                  <a:ext cx="54000" cy="102960"/>
                </a:xfrm>
                <a:custGeom>
                  <a:avLst/>
                  <a:gdLst>
                    <a:gd name="textAreaLeft" fmla="*/ 0 w 54000"/>
                    <a:gd name="textAreaRight" fmla="*/ 54360 w 54000"/>
                    <a:gd name="textAreaTop" fmla="*/ 0 h 102960"/>
                    <a:gd name="textAreaBottom" fmla="*/ 103320 h 102960"/>
                  </a:gdLst>
                  <a:ahLst/>
                  <a:rect l="textAreaLeft" t="textAreaTop" r="textAreaRight" b="textAreaBottom"/>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1017" name="Freeform 20"/>
                <p:cNvSpPr/>
                <p:nvPr/>
              </p:nvSpPr>
              <p:spPr>
                <a:xfrm>
                  <a:off x="946440" y="6470280"/>
                  <a:ext cx="50040" cy="31680"/>
                </a:xfrm>
                <a:custGeom>
                  <a:avLst/>
                  <a:gdLst>
                    <a:gd name="textAreaLeft" fmla="*/ 0 w 50040"/>
                    <a:gd name="textAreaRight" fmla="*/ 50400 w 50040"/>
                    <a:gd name="textAreaTop" fmla="*/ 0 h 31680"/>
                    <a:gd name="textAreaBottom" fmla="*/ 32040 h 31680"/>
                  </a:gdLst>
                  <a:ahLst/>
                  <a:rect l="textAreaLeft" t="textAreaTop" r="textAreaRight" b="textAreaBottom"/>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accent3"/>
                </a:solidFill>
                <a:ln w="0">
                  <a:noFill/>
                </a:ln>
              </p:spPr>
              <p:style>
                <a:lnRef idx="0"/>
                <a:fillRef idx="0"/>
                <a:effectRef idx="0"/>
                <a:fontRef idx="minor"/>
              </p:style>
              <p:txBody>
                <a:bodyPr numCol="1" spcCol="0" tIns="15840" bIns="1584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1018" name="组合 93"/>
              <p:cNvGrpSpPr/>
              <p:nvPr/>
            </p:nvGrpSpPr>
            <p:grpSpPr>
              <a:xfrm>
                <a:off x="1501920" y="6443640"/>
                <a:ext cx="185400" cy="184680"/>
                <a:chOff x="1501920" y="6443640"/>
                <a:chExt cx="185400" cy="184680"/>
              </a:xfrm>
            </p:grpSpPr>
            <p:sp>
              <p:nvSpPr>
                <p:cNvPr id="1019" name="Freeform 11"/>
                <p:cNvSpPr/>
                <p:nvPr/>
              </p:nvSpPr>
              <p:spPr>
                <a:xfrm>
                  <a:off x="1557720" y="6443640"/>
                  <a:ext cx="129600" cy="181440"/>
                </a:xfrm>
                <a:custGeom>
                  <a:avLst/>
                  <a:gdLst>
                    <a:gd name="textAreaLeft" fmla="*/ 0 w 129600"/>
                    <a:gd name="textAreaRight" fmla="*/ 129960 w 129600"/>
                    <a:gd name="textAreaTop" fmla="*/ 0 h 181440"/>
                    <a:gd name="textAreaBottom" fmla="*/ 181800 h 181440"/>
                  </a:gdLst>
                  <a:ahLst/>
                  <a:rect l="textAreaLeft" t="textAreaTop" r="textAreaRight" b="textAreaBottom"/>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1020" name="Freeform 12"/>
                <p:cNvSpPr/>
                <p:nvPr/>
              </p:nvSpPr>
              <p:spPr>
                <a:xfrm>
                  <a:off x="1501920" y="6453360"/>
                  <a:ext cx="69480" cy="174960"/>
                </a:xfrm>
                <a:custGeom>
                  <a:avLst/>
                  <a:gdLst>
                    <a:gd name="textAreaLeft" fmla="*/ 0 w 69480"/>
                    <a:gd name="textAreaRight" fmla="*/ 69840 w 69480"/>
                    <a:gd name="textAreaTop" fmla="*/ 0 h 174960"/>
                    <a:gd name="textAreaBottom" fmla="*/ 175320 h 174960"/>
                  </a:gdLst>
                  <a:ahLst/>
                  <a:rect l="textAreaLeft" t="textAreaTop" r="textAreaRight" b="textAreaBottom"/>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grpSp>
      <p:sp>
        <p:nvSpPr>
          <p:cNvPr id="1021" name="PlaceHolder 1"/>
          <p:cNvSpPr>
            <a:spLocks noGrp="1"/>
          </p:cNvSpPr>
          <p:nvPr>
            <p:ph type="title"/>
          </p:nvPr>
        </p:nvSpPr>
        <p:spPr>
          <a:xfrm>
            <a:off x="1767600" y="3020040"/>
            <a:ext cx="8643600" cy="695160"/>
          </a:xfrm>
          <a:prstGeom prst="rect">
            <a:avLst/>
          </a:prstGeom>
          <a:noFill/>
          <a:ln w="0">
            <a:noFill/>
          </a:ln>
        </p:spPr>
        <p:txBody>
          <a:bodyPr numCol="1" spcCol="0" lIns="91440" rIns="91440" tIns="45720" bIns="45720" anchor="ctr">
            <a:noAutofit/>
          </a:bodyPr>
          <a:p>
            <a:pPr indent="0" algn="ctr">
              <a:lnSpc>
                <a:spcPct val="90000"/>
              </a:lnSpc>
              <a:buNone/>
            </a:pPr>
            <a:r>
              <a:rPr b="1" lang="zh-CN" sz="4400" strike="noStrike" u="none">
                <a:solidFill>
                  <a:srgbClr val="006c39"/>
                </a:solidFill>
                <a:uFillTx/>
                <a:latin typeface="微软雅黑"/>
                <a:ea typeface="微软雅黑"/>
              </a:rPr>
              <a:t>单击此处编辑母版标题样式</a:t>
            </a:r>
            <a:endParaRPr b="0" lang="en-US" sz="4400" strike="noStrike" u="none">
              <a:solidFill>
                <a:schemeClr val="dk1"/>
              </a:solidFill>
              <a:uFillTx/>
              <a:latin typeface="Century Gothic"/>
            </a:endParaRPr>
          </a:p>
        </p:txBody>
      </p:sp>
    </p:spTree>
  </p:cSld>
  <p:clrMap bg1="lt1" tx1="dk1" bg2="lt2" tx2="dk2" accent1="accent1" accent2="accent2" accent3="accent3" accent4="accent4" accent5="accent5" accent6="accent6" hlink="hlink" folHlink="folHlink"/>
  <p:sldLayoutIdLst>
    <p:sldLayoutId id="2147483749" r:id="rId2"/>
  </p:sldLayoutIdLst>
</p:sldMaster>
</file>

<file path=ppt/slideMasters/slideMaster5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022" name="文本框 5"/>
          <p:cNvSpPr/>
          <p:nvPr/>
        </p:nvSpPr>
        <p:spPr>
          <a:xfrm>
            <a:off x="11233080" y="6340680"/>
            <a:ext cx="550440" cy="36504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pPr>
            <a:fld id="{D9BC03BF-969C-4151-A305-528271CEA9FD}" type="slidenum">
              <a:rPr b="0" lang="en-US" sz="1600" strike="noStrike" u="none">
                <a:solidFill>
                  <a:schemeClr val="accent3"/>
                </a:solidFill>
                <a:uFillTx/>
                <a:latin typeface="微软雅黑"/>
                <a:ea typeface="微软雅黑"/>
              </a:rPr>
              <a:t>1</a:t>
            </a:fld>
            <a:endParaRPr b="0" lang="en-US" sz="1600" strike="noStrike" u="none">
              <a:solidFill>
                <a:srgbClr val="000000"/>
              </a:solidFill>
              <a:uFillTx/>
              <a:latin typeface="Arial"/>
            </a:endParaRPr>
          </a:p>
        </p:txBody>
      </p:sp>
      <p:sp>
        <p:nvSpPr>
          <p:cNvPr id="1023" name="矩形 87"/>
          <p:cNvSpPr/>
          <p:nvPr/>
        </p:nvSpPr>
        <p:spPr>
          <a:xfrm>
            <a:off x="12146400" y="336600"/>
            <a:ext cx="45360" cy="2656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pic>
        <p:nvPicPr>
          <p:cNvPr id="1024" name="图片 4" descr=""/>
          <p:cNvPicPr/>
          <p:nvPr/>
        </p:nvPicPr>
        <p:blipFill>
          <a:blip r:embed="rId2"/>
          <a:stretch/>
        </p:blipFill>
        <p:spPr>
          <a:xfrm>
            <a:off x="9790200" y="252000"/>
            <a:ext cx="1968840" cy="43272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751" r:id="rId3"/>
  </p:sldLayoutIdLst>
</p:sldMaster>
</file>

<file path=ppt/slideMasters/slideMaster5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025" name="任意多边形: 形状 77"/>
          <p:cNvSpPr/>
          <p:nvPr/>
        </p:nvSpPr>
        <p:spPr>
          <a:xfrm>
            <a:off x="10114200" y="210240"/>
            <a:ext cx="2788560" cy="572760"/>
          </a:xfrm>
          <a:custGeom>
            <a:avLst/>
            <a:gdLst>
              <a:gd name="textAreaLeft" fmla="*/ 0 w 2788560"/>
              <a:gd name="textAreaRight" fmla="*/ 2788920 w 2788560"/>
              <a:gd name="textAreaTop" fmla="*/ 0 h 572760"/>
              <a:gd name="textAreaBottom" fmla="*/ 573120 h 572760"/>
            </a:gdLst>
            <a:ahLst/>
            <a:rect l="textAreaLeft" t="textAreaTop" r="textAreaRight" b="textAreaBottom"/>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p:style>
        <p:txBody>
          <a:bodyPr lIns="90000" rIns="90000" tIns="45000" bIns="45000" anchor="ctr">
            <a:noAutofit/>
          </a:bodyPr>
          <a:p>
            <a:pPr algn="ctr">
              <a:lnSpc>
                <a:spcPct val="120000"/>
              </a:lnSpc>
            </a:pPr>
            <a:endParaRPr b="0" lang="en-US" sz="1800" strike="noStrike" u="none">
              <a:solidFill>
                <a:schemeClr val="lt1"/>
              </a:solidFill>
              <a:uFillTx/>
              <a:latin typeface="微软雅黑"/>
              <a:ea typeface="微软雅黑"/>
            </a:endParaRPr>
          </a:p>
        </p:txBody>
      </p:sp>
      <p:sp>
        <p:nvSpPr>
          <p:cNvPr id="1026" name="平行四边形 3"/>
          <p:cNvSpPr/>
          <p:nvPr/>
        </p:nvSpPr>
        <p:spPr>
          <a:xfrm>
            <a:off x="198000" y="302400"/>
            <a:ext cx="745920" cy="341640"/>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p:style>
        <p:txBody>
          <a:bodyPr lIns="90000" rIns="90000" tIns="45000" bIns="45000" anchor="ctr">
            <a:noAutofit/>
          </a:bodyPr>
          <a:p>
            <a:pPr algn="ctr">
              <a:lnSpc>
                <a:spcPct val="120000"/>
              </a:lnSpc>
            </a:pPr>
            <a:endParaRPr b="0" lang="en-US" sz="1800" strike="noStrike" u="none">
              <a:solidFill>
                <a:schemeClr val="lt1"/>
              </a:solidFill>
              <a:uFillTx/>
              <a:latin typeface="微软雅黑"/>
              <a:ea typeface="微软雅黑"/>
            </a:endParaRPr>
          </a:p>
        </p:txBody>
      </p:sp>
      <p:sp>
        <p:nvSpPr>
          <p:cNvPr id="1027" name="文本框 70"/>
          <p:cNvSpPr/>
          <p:nvPr/>
        </p:nvSpPr>
        <p:spPr>
          <a:xfrm>
            <a:off x="11233080" y="6340680"/>
            <a:ext cx="550440" cy="36504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pPr>
            <a:fld id="{8317EA98-FD33-49E0-AD98-17C92EC4F4B1}" type="slidenum">
              <a:rPr b="0" lang="en-US" sz="1600" strike="noStrike" u="none">
                <a:solidFill>
                  <a:schemeClr val="accent3"/>
                </a:solidFill>
                <a:uFillTx/>
                <a:latin typeface="微软雅黑"/>
                <a:ea typeface="微软雅黑"/>
              </a:rPr>
              <a:t>1</a:t>
            </a:fld>
            <a:endParaRPr b="0" lang="en-US" sz="1600" strike="noStrike" u="none">
              <a:solidFill>
                <a:srgbClr val="000000"/>
              </a:solidFill>
              <a:uFillTx/>
              <a:latin typeface="Arial"/>
            </a:endParaRPr>
          </a:p>
        </p:txBody>
      </p:sp>
      <p:cxnSp>
        <p:nvCxnSpPr>
          <p:cNvPr id="1028" name="直接连接符 95"/>
          <p:cNvCxnSpPr/>
          <p:nvPr/>
        </p:nvCxnSpPr>
        <p:spPr>
          <a:xfrm>
            <a:off x="442800" y="6264000"/>
            <a:ext cx="11306520" cy="360"/>
          </a:xfrm>
          <a:prstGeom prst="straightConnector1">
            <a:avLst/>
          </a:prstGeom>
          <a:ln>
            <a:solidFill>
              <a:srgbClr val="ffffff">
                <a:lumMod val="75000"/>
              </a:srgbClr>
            </a:solidFill>
          </a:ln>
        </p:spPr>
      </p:cxnSp>
      <p:sp>
        <p:nvSpPr>
          <p:cNvPr id="1029" name="PlaceHolder 1"/>
          <p:cNvSpPr>
            <a:spLocks noGrp="1"/>
          </p:cNvSpPr>
          <p:nvPr>
            <p:ph type="title"/>
          </p:nvPr>
        </p:nvSpPr>
        <p:spPr>
          <a:xfrm>
            <a:off x="949320" y="250920"/>
            <a:ext cx="8643600" cy="475920"/>
          </a:xfrm>
          <a:prstGeom prst="rect">
            <a:avLst/>
          </a:prstGeom>
          <a:noFill/>
          <a:ln w="0">
            <a:noFill/>
          </a:ln>
        </p:spPr>
        <p:txBody>
          <a:bodyPr numCol="1" spcCol="0" lIns="91440" rIns="91440" tIns="45720" bIns="45720" anchor="ctr">
            <a:noAutofit/>
          </a:bodyPr>
          <a:p>
            <a:pPr indent="0">
              <a:lnSpc>
                <a:spcPct val="90000"/>
              </a:lnSpc>
              <a:buNone/>
            </a:pPr>
            <a:r>
              <a:rPr b="1" lang="zh-CN" sz="2800" strike="noStrike" u="none">
                <a:solidFill>
                  <a:schemeClr val="dk1"/>
                </a:solidFill>
                <a:uFillTx/>
                <a:latin typeface="微软雅黑"/>
                <a:ea typeface="微软雅黑"/>
              </a:rPr>
              <a:t>单击此处编辑母版标题样式</a:t>
            </a:r>
            <a:endParaRPr b="0" lang="en-US" sz="2800" strike="noStrike" u="none">
              <a:solidFill>
                <a:schemeClr val="dk1"/>
              </a:solidFill>
              <a:uFillTx/>
              <a:latin typeface="Century Gothic"/>
            </a:endParaRPr>
          </a:p>
        </p:txBody>
      </p:sp>
      <p:pic>
        <p:nvPicPr>
          <p:cNvPr id="1030" name="图片 97" descr=""/>
          <p:cNvPicPr/>
          <p:nvPr/>
        </p:nvPicPr>
        <p:blipFill>
          <a:blip r:embed="rId2"/>
          <a:stretch/>
        </p:blipFill>
        <p:spPr>
          <a:xfrm>
            <a:off x="10277640" y="241560"/>
            <a:ext cx="1819080" cy="508680"/>
          </a:xfrm>
          <a:prstGeom prst="rect">
            <a:avLst/>
          </a:prstGeom>
          <a:noFill/>
          <a:ln w="0">
            <a:noFill/>
          </a:ln>
        </p:spPr>
      </p:pic>
      <p:grpSp>
        <p:nvGrpSpPr>
          <p:cNvPr id="1031" name="组合 32"/>
          <p:cNvGrpSpPr/>
          <p:nvPr/>
        </p:nvGrpSpPr>
        <p:grpSpPr>
          <a:xfrm>
            <a:off x="587160" y="6381720"/>
            <a:ext cx="2479320" cy="304560"/>
            <a:chOff x="587160" y="6381720"/>
            <a:chExt cx="2479320" cy="304560"/>
          </a:xfrm>
        </p:grpSpPr>
        <p:grpSp>
          <p:nvGrpSpPr>
            <p:cNvPr id="1032" name="组合 33"/>
            <p:cNvGrpSpPr/>
            <p:nvPr/>
          </p:nvGrpSpPr>
          <p:grpSpPr>
            <a:xfrm>
              <a:off x="2014200" y="6385320"/>
              <a:ext cx="1052280" cy="298080"/>
              <a:chOff x="2014200" y="6385320"/>
              <a:chExt cx="1052280" cy="298080"/>
            </a:xfrm>
          </p:grpSpPr>
          <p:sp>
            <p:nvSpPr>
              <p:cNvPr id="1033" name="Freeform 5"/>
              <p:cNvSpPr/>
              <p:nvPr/>
            </p:nvSpPr>
            <p:spPr>
              <a:xfrm>
                <a:off x="2595600" y="6404040"/>
                <a:ext cx="234720" cy="264960"/>
              </a:xfrm>
              <a:custGeom>
                <a:avLst/>
                <a:gdLst>
                  <a:gd name="textAreaLeft" fmla="*/ 0 w 234720"/>
                  <a:gd name="textAreaRight" fmla="*/ 235080 w 234720"/>
                  <a:gd name="textAreaTop" fmla="*/ 0 h 264960"/>
                  <a:gd name="textAreaBottom" fmla="*/ 265320 h 264960"/>
                </a:gdLst>
                <a:ahLst/>
                <a:rect l="textAreaLeft" t="textAreaTop" r="textAreaRight" b="textAreaBottom"/>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1034" name="Freeform 6"/>
              <p:cNvSpPr/>
              <p:nvPr/>
            </p:nvSpPr>
            <p:spPr>
              <a:xfrm>
                <a:off x="2931480" y="6444720"/>
                <a:ext cx="135000" cy="203400"/>
              </a:xfrm>
              <a:custGeom>
                <a:avLst/>
                <a:gdLst>
                  <a:gd name="textAreaLeft" fmla="*/ 0 w 135000"/>
                  <a:gd name="textAreaRight" fmla="*/ 135360 w 135000"/>
                  <a:gd name="textAreaTop" fmla="*/ 0 h 203400"/>
                  <a:gd name="textAreaBottom" fmla="*/ 203760 h 203400"/>
                </a:gdLst>
                <a:ahLst/>
                <a:rect l="textAreaLeft" t="textAreaTop" r="textAreaRight" b="textAreaBottom"/>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nvGrpSpPr>
              <p:cNvPr id="1035" name="组合 50"/>
              <p:cNvGrpSpPr/>
              <p:nvPr/>
            </p:nvGrpSpPr>
            <p:grpSpPr>
              <a:xfrm>
                <a:off x="2014200" y="6385320"/>
                <a:ext cx="240480" cy="298080"/>
                <a:chOff x="2014200" y="6385320"/>
                <a:chExt cx="240480" cy="298080"/>
              </a:xfrm>
            </p:grpSpPr>
            <p:sp>
              <p:nvSpPr>
                <p:cNvPr id="1036" name="Freeform 7"/>
                <p:cNvSpPr/>
                <p:nvPr/>
              </p:nvSpPr>
              <p:spPr>
                <a:xfrm>
                  <a:off x="2014200" y="6385320"/>
                  <a:ext cx="240480" cy="195840"/>
                </a:xfrm>
                <a:custGeom>
                  <a:avLst/>
                  <a:gdLst>
                    <a:gd name="textAreaLeft" fmla="*/ 0 w 240480"/>
                    <a:gd name="textAreaRight" fmla="*/ 240840 w 240480"/>
                    <a:gd name="textAreaTop" fmla="*/ 0 h 195840"/>
                    <a:gd name="textAreaBottom" fmla="*/ 196200 h 195840"/>
                  </a:gdLst>
                  <a:ahLst/>
                  <a:rect l="textAreaLeft" t="textAreaTop" r="textAreaRight" b="textAreaBottom"/>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1037" name="Freeform 8"/>
                <p:cNvSpPr/>
                <p:nvPr/>
              </p:nvSpPr>
              <p:spPr>
                <a:xfrm>
                  <a:off x="2065320" y="6504480"/>
                  <a:ext cx="149760" cy="178920"/>
                </a:xfrm>
                <a:custGeom>
                  <a:avLst/>
                  <a:gdLst>
                    <a:gd name="textAreaLeft" fmla="*/ 0 w 149760"/>
                    <a:gd name="textAreaRight" fmla="*/ 150120 w 149760"/>
                    <a:gd name="textAreaTop" fmla="*/ 0 h 178920"/>
                    <a:gd name="textAreaBottom" fmla="*/ 179280 h 178920"/>
                  </a:gdLst>
                  <a:ahLst/>
                  <a:rect l="textAreaLeft" t="textAreaTop" r="textAreaRight" b="textAreaBottom"/>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1038" name="组合 51"/>
              <p:cNvGrpSpPr/>
              <p:nvPr/>
            </p:nvGrpSpPr>
            <p:grpSpPr>
              <a:xfrm>
                <a:off x="2349720" y="6467040"/>
                <a:ext cx="145440" cy="155520"/>
                <a:chOff x="2349720" y="6467040"/>
                <a:chExt cx="145440" cy="155520"/>
              </a:xfrm>
            </p:grpSpPr>
            <p:sp>
              <p:nvSpPr>
                <p:cNvPr id="1039" name="Freeform 15"/>
                <p:cNvSpPr/>
                <p:nvPr/>
              </p:nvSpPr>
              <p:spPr>
                <a:xfrm>
                  <a:off x="2349720" y="6501600"/>
                  <a:ext cx="66960" cy="107640"/>
                </a:xfrm>
                <a:custGeom>
                  <a:avLst/>
                  <a:gdLst>
                    <a:gd name="textAreaLeft" fmla="*/ 0 w 66960"/>
                    <a:gd name="textAreaRight" fmla="*/ 67320 w 66960"/>
                    <a:gd name="textAreaTop" fmla="*/ 0 h 107640"/>
                    <a:gd name="textAreaBottom" fmla="*/ 108000 h 107640"/>
                  </a:gdLst>
                  <a:ahLst/>
                  <a:rect l="textAreaLeft" t="textAreaTop" r="textAreaRight" b="textAreaBottom"/>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1040" name="Freeform 16"/>
                <p:cNvSpPr/>
                <p:nvPr/>
              </p:nvSpPr>
              <p:spPr>
                <a:xfrm>
                  <a:off x="2422080" y="6470640"/>
                  <a:ext cx="73080" cy="151920"/>
                </a:xfrm>
                <a:custGeom>
                  <a:avLst/>
                  <a:gdLst>
                    <a:gd name="textAreaLeft" fmla="*/ 0 w 73080"/>
                    <a:gd name="textAreaRight" fmla="*/ 73440 w 73080"/>
                    <a:gd name="textAreaTop" fmla="*/ 0 h 151920"/>
                    <a:gd name="textAreaBottom" fmla="*/ 152280 h 151920"/>
                  </a:gdLst>
                  <a:ahLst/>
                  <a:rect l="textAreaLeft" t="textAreaTop" r="textAreaRight" b="textAreaBottom"/>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1041" name="Freeform 17"/>
                <p:cNvSpPr/>
                <p:nvPr/>
              </p:nvSpPr>
              <p:spPr>
                <a:xfrm>
                  <a:off x="2387880" y="6467040"/>
                  <a:ext cx="47880" cy="27720"/>
                </a:xfrm>
                <a:custGeom>
                  <a:avLst/>
                  <a:gdLst>
                    <a:gd name="textAreaLeft" fmla="*/ 0 w 47880"/>
                    <a:gd name="textAreaRight" fmla="*/ 48240 w 47880"/>
                    <a:gd name="textAreaTop" fmla="*/ 0 h 27720"/>
                    <a:gd name="textAreaBottom" fmla="*/ 28080 h 27720"/>
                  </a:gdLst>
                  <a:ahLst/>
                  <a:rect l="textAreaLeft" t="textAreaTop" r="textAreaRight" b="textAreaBottom"/>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accent3"/>
                </a:solidFill>
                <a:ln w="0">
                  <a:noFill/>
                </a:ln>
              </p:spPr>
              <p:style>
                <a:lnRef idx="0"/>
                <a:fillRef idx="0"/>
                <a:effectRef idx="0"/>
                <a:fontRef idx="minor"/>
              </p:style>
              <p:txBody>
                <a:bodyPr numCol="1" spcCol="0" tIns="14040" bIns="14040" anchor="t">
                  <a:noAutofit/>
                </a:bodyPr>
                <a:p>
                  <a:pPr>
                    <a:lnSpc>
                      <a:spcPct val="100000"/>
                    </a:lnSpc>
                  </a:pPr>
                  <a:endParaRPr b="0" lang="en-US" sz="1800" strike="noStrike" u="none">
                    <a:solidFill>
                      <a:schemeClr val="dk1"/>
                    </a:solidFill>
                    <a:uFillTx/>
                    <a:latin typeface="Century Gothic"/>
                    <a:ea typeface="微软雅黑"/>
                  </a:endParaRPr>
                </a:p>
              </p:txBody>
            </p:sp>
          </p:grpSp>
        </p:grpSp>
        <p:grpSp>
          <p:nvGrpSpPr>
            <p:cNvPr id="1042" name="组合 34"/>
            <p:cNvGrpSpPr/>
            <p:nvPr/>
          </p:nvGrpSpPr>
          <p:grpSpPr>
            <a:xfrm>
              <a:off x="587160" y="6381720"/>
              <a:ext cx="1100160" cy="304560"/>
              <a:chOff x="587160" y="6381720"/>
              <a:chExt cx="1100160" cy="304560"/>
            </a:xfrm>
          </p:grpSpPr>
          <p:grpSp>
            <p:nvGrpSpPr>
              <p:cNvPr id="1043" name="组合 35"/>
              <p:cNvGrpSpPr/>
              <p:nvPr/>
            </p:nvGrpSpPr>
            <p:grpSpPr>
              <a:xfrm>
                <a:off x="1171800" y="6431400"/>
                <a:ext cx="212760" cy="223560"/>
                <a:chOff x="1171800" y="6431400"/>
                <a:chExt cx="212760" cy="223560"/>
              </a:xfrm>
            </p:grpSpPr>
            <p:sp>
              <p:nvSpPr>
                <p:cNvPr id="1044" name="Freeform 9"/>
                <p:cNvSpPr/>
                <p:nvPr/>
              </p:nvSpPr>
              <p:spPr>
                <a:xfrm>
                  <a:off x="1171800" y="6447960"/>
                  <a:ext cx="110520" cy="187920"/>
                </a:xfrm>
                <a:custGeom>
                  <a:avLst/>
                  <a:gdLst>
                    <a:gd name="textAreaLeft" fmla="*/ 0 w 110520"/>
                    <a:gd name="textAreaRight" fmla="*/ 110880 w 110520"/>
                    <a:gd name="textAreaTop" fmla="*/ 0 h 187920"/>
                    <a:gd name="textAreaBottom" fmla="*/ 188280 h 187920"/>
                  </a:gdLst>
                  <a:ahLst/>
                  <a:rect l="textAreaLeft" t="textAreaTop" r="textAreaRight" b="textAreaBottom"/>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1045" name="Freeform 10"/>
                <p:cNvSpPr/>
                <p:nvPr/>
              </p:nvSpPr>
              <p:spPr>
                <a:xfrm>
                  <a:off x="1280880" y="6431400"/>
                  <a:ext cx="103680" cy="223560"/>
                </a:xfrm>
                <a:custGeom>
                  <a:avLst/>
                  <a:gdLst>
                    <a:gd name="textAreaLeft" fmla="*/ 0 w 103680"/>
                    <a:gd name="textAreaRight" fmla="*/ 104040 w 103680"/>
                    <a:gd name="textAreaTop" fmla="*/ 0 h 223560"/>
                    <a:gd name="textAreaBottom" fmla="*/ 223920 h 223560"/>
                  </a:gdLst>
                  <a:ahLst/>
                  <a:rect l="textAreaLeft" t="textAreaTop" r="textAreaRight" b="textAreaBottom"/>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1046" name="组合 36"/>
              <p:cNvGrpSpPr/>
              <p:nvPr/>
            </p:nvGrpSpPr>
            <p:grpSpPr>
              <a:xfrm>
                <a:off x="587160" y="6381720"/>
                <a:ext cx="241200" cy="304560"/>
                <a:chOff x="587160" y="6381720"/>
                <a:chExt cx="241200" cy="304560"/>
              </a:xfrm>
            </p:grpSpPr>
            <p:sp>
              <p:nvSpPr>
                <p:cNvPr id="1047" name="Freeform 13"/>
                <p:cNvSpPr/>
                <p:nvPr/>
              </p:nvSpPr>
              <p:spPr>
                <a:xfrm>
                  <a:off x="587160" y="6381720"/>
                  <a:ext cx="241200" cy="288000"/>
                </a:xfrm>
                <a:custGeom>
                  <a:avLst/>
                  <a:gdLst>
                    <a:gd name="textAreaLeft" fmla="*/ 0 w 241200"/>
                    <a:gd name="textAreaRight" fmla="*/ 241560 w 241200"/>
                    <a:gd name="textAreaTop" fmla="*/ 0 h 288000"/>
                    <a:gd name="textAreaBottom" fmla="*/ 288360 h 288000"/>
                  </a:gdLst>
                  <a:ahLst/>
                  <a:rect l="textAreaLeft" t="textAreaTop" r="textAreaRight" b="textAreaBottom"/>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1048" name="Freeform 14"/>
                <p:cNvSpPr/>
                <p:nvPr/>
              </p:nvSpPr>
              <p:spPr>
                <a:xfrm>
                  <a:off x="653760" y="6606360"/>
                  <a:ext cx="29520" cy="79920"/>
                </a:xfrm>
                <a:custGeom>
                  <a:avLst/>
                  <a:gdLst>
                    <a:gd name="textAreaLeft" fmla="*/ 0 w 29520"/>
                    <a:gd name="textAreaRight" fmla="*/ 29880 w 29520"/>
                    <a:gd name="textAreaTop" fmla="*/ 0 h 79920"/>
                    <a:gd name="textAreaBottom" fmla="*/ 80280 h 79920"/>
                  </a:gdLst>
                  <a:ahLst/>
                  <a:rect l="textAreaLeft" t="textAreaTop" r="textAreaRight" b="textAreaBottom"/>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accent3"/>
                </a:solidFill>
                <a:ln w="0">
                  <a:noFill/>
                </a:ln>
              </p:spPr>
              <p:style>
                <a:lnRef idx="0"/>
                <a:fillRef idx="0"/>
                <a:effectRef idx="0"/>
                <a:fontRef idx="minor"/>
              </p:style>
              <p:txBody>
                <a:bodyPr numCol="1" spcCol="0" tIns="39960" bIns="3996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1049" name="组合 37"/>
              <p:cNvGrpSpPr/>
              <p:nvPr/>
            </p:nvGrpSpPr>
            <p:grpSpPr>
              <a:xfrm>
                <a:off x="914400" y="6468840"/>
                <a:ext cx="161640" cy="139320"/>
                <a:chOff x="914400" y="6468840"/>
                <a:chExt cx="161640" cy="139320"/>
              </a:xfrm>
            </p:grpSpPr>
            <p:sp>
              <p:nvSpPr>
                <p:cNvPr id="1050" name="Freeform 18"/>
                <p:cNvSpPr/>
                <p:nvPr/>
              </p:nvSpPr>
              <p:spPr>
                <a:xfrm>
                  <a:off x="968760" y="6468840"/>
                  <a:ext cx="107280" cy="139320"/>
                </a:xfrm>
                <a:custGeom>
                  <a:avLst/>
                  <a:gdLst>
                    <a:gd name="textAreaLeft" fmla="*/ 0 w 107280"/>
                    <a:gd name="textAreaRight" fmla="*/ 107640 w 107280"/>
                    <a:gd name="textAreaTop" fmla="*/ 0 h 139320"/>
                    <a:gd name="textAreaBottom" fmla="*/ 139680 h 139320"/>
                  </a:gdLst>
                  <a:ahLst/>
                  <a:rect l="textAreaLeft" t="textAreaTop" r="textAreaRight" b="textAreaBottom"/>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1051" name="Freeform 19"/>
                <p:cNvSpPr/>
                <p:nvPr/>
              </p:nvSpPr>
              <p:spPr>
                <a:xfrm>
                  <a:off x="914400" y="6503760"/>
                  <a:ext cx="54000" cy="102960"/>
                </a:xfrm>
                <a:custGeom>
                  <a:avLst/>
                  <a:gdLst>
                    <a:gd name="textAreaLeft" fmla="*/ 0 w 54000"/>
                    <a:gd name="textAreaRight" fmla="*/ 54360 w 54000"/>
                    <a:gd name="textAreaTop" fmla="*/ 0 h 102960"/>
                    <a:gd name="textAreaBottom" fmla="*/ 103320 h 102960"/>
                  </a:gdLst>
                  <a:ahLst/>
                  <a:rect l="textAreaLeft" t="textAreaTop" r="textAreaRight" b="textAreaBottom"/>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1052" name="Freeform 20"/>
                <p:cNvSpPr/>
                <p:nvPr/>
              </p:nvSpPr>
              <p:spPr>
                <a:xfrm>
                  <a:off x="946440" y="6470280"/>
                  <a:ext cx="50040" cy="31680"/>
                </a:xfrm>
                <a:custGeom>
                  <a:avLst/>
                  <a:gdLst>
                    <a:gd name="textAreaLeft" fmla="*/ 0 w 50040"/>
                    <a:gd name="textAreaRight" fmla="*/ 50400 w 50040"/>
                    <a:gd name="textAreaTop" fmla="*/ 0 h 31680"/>
                    <a:gd name="textAreaBottom" fmla="*/ 32040 h 31680"/>
                  </a:gdLst>
                  <a:ahLst/>
                  <a:rect l="textAreaLeft" t="textAreaTop" r="textAreaRight" b="textAreaBottom"/>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accent3"/>
                </a:solidFill>
                <a:ln w="0">
                  <a:noFill/>
                </a:ln>
              </p:spPr>
              <p:style>
                <a:lnRef idx="0"/>
                <a:fillRef idx="0"/>
                <a:effectRef idx="0"/>
                <a:fontRef idx="minor"/>
              </p:style>
              <p:txBody>
                <a:bodyPr numCol="1" spcCol="0" tIns="15840" bIns="1584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1053" name="组合 38"/>
              <p:cNvGrpSpPr/>
              <p:nvPr/>
            </p:nvGrpSpPr>
            <p:grpSpPr>
              <a:xfrm>
                <a:off x="1501920" y="6443640"/>
                <a:ext cx="185400" cy="184680"/>
                <a:chOff x="1501920" y="6443640"/>
                <a:chExt cx="185400" cy="184680"/>
              </a:xfrm>
            </p:grpSpPr>
            <p:sp>
              <p:nvSpPr>
                <p:cNvPr id="1054" name="Freeform 11"/>
                <p:cNvSpPr/>
                <p:nvPr/>
              </p:nvSpPr>
              <p:spPr>
                <a:xfrm>
                  <a:off x="1557720" y="6443640"/>
                  <a:ext cx="129600" cy="181440"/>
                </a:xfrm>
                <a:custGeom>
                  <a:avLst/>
                  <a:gdLst>
                    <a:gd name="textAreaLeft" fmla="*/ 0 w 129600"/>
                    <a:gd name="textAreaRight" fmla="*/ 129960 w 129600"/>
                    <a:gd name="textAreaTop" fmla="*/ 0 h 181440"/>
                    <a:gd name="textAreaBottom" fmla="*/ 181800 h 181440"/>
                  </a:gdLst>
                  <a:ahLst/>
                  <a:rect l="textAreaLeft" t="textAreaTop" r="textAreaRight" b="textAreaBottom"/>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1055" name="Freeform 12"/>
                <p:cNvSpPr/>
                <p:nvPr/>
              </p:nvSpPr>
              <p:spPr>
                <a:xfrm>
                  <a:off x="1501920" y="6453360"/>
                  <a:ext cx="69480" cy="174960"/>
                </a:xfrm>
                <a:custGeom>
                  <a:avLst/>
                  <a:gdLst>
                    <a:gd name="textAreaLeft" fmla="*/ 0 w 69480"/>
                    <a:gd name="textAreaRight" fmla="*/ 69840 w 69480"/>
                    <a:gd name="textAreaTop" fmla="*/ 0 h 174960"/>
                    <a:gd name="textAreaBottom" fmla="*/ 175320 h 174960"/>
                  </a:gdLst>
                  <a:ahLst/>
                  <a:rect l="textAreaLeft" t="textAreaTop" r="textAreaRight" b="textAreaBottom"/>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grpSp>
    </p:spTree>
  </p:cSld>
  <p:clrMap bg1="lt1" tx1="dk1" bg2="lt2" tx2="dk2" accent1="accent1" accent2="accent2" accent3="accent3" accent4="accent4" accent5="accent5" accent6="accent6" hlink="hlink" folHlink="folHlink"/>
  <p:sldLayoutIdLst>
    <p:sldLayoutId id="2147483753" r:id="rId3"/>
  </p:sldLayoutIdLst>
</p:sldMaster>
</file>

<file path=ppt/slideMasters/slideMaster5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056" name="文本框 70"/>
          <p:cNvSpPr/>
          <p:nvPr/>
        </p:nvSpPr>
        <p:spPr>
          <a:xfrm>
            <a:off x="11233080" y="6340680"/>
            <a:ext cx="550440" cy="36504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pPr>
            <a:fld id="{552AB20B-5045-4E54-9113-4B437956E780}" type="slidenum">
              <a:rPr b="0" lang="en-US" sz="1600" strike="noStrike" u="none">
                <a:solidFill>
                  <a:schemeClr val="accent3"/>
                </a:solidFill>
                <a:uFillTx/>
                <a:latin typeface="微软雅黑"/>
                <a:ea typeface="微软雅黑"/>
              </a:rPr>
              <a:t>1</a:t>
            </a:fld>
            <a:endParaRPr b="0" lang="en-US" sz="1600" strike="noStrike" u="none">
              <a:solidFill>
                <a:srgbClr val="000000"/>
              </a:solidFill>
              <a:uFillTx/>
              <a:latin typeface="Arial"/>
            </a:endParaRPr>
          </a:p>
        </p:txBody>
      </p:sp>
      <p:cxnSp>
        <p:nvCxnSpPr>
          <p:cNvPr id="1057" name="直接连接符 95"/>
          <p:cNvCxnSpPr/>
          <p:nvPr/>
        </p:nvCxnSpPr>
        <p:spPr>
          <a:xfrm>
            <a:off x="442800" y="6264000"/>
            <a:ext cx="11306520" cy="360"/>
          </a:xfrm>
          <a:prstGeom prst="straightConnector1">
            <a:avLst/>
          </a:prstGeom>
          <a:ln>
            <a:solidFill>
              <a:srgbClr val="ffffff">
                <a:lumMod val="75000"/>
              </a:srgbClr>
            </a:solidFill>
          </a:ln>
        </p:spPr>
      </p:cxnSp>
      <p:sp>
        <p:nvSpPr>
          <p:cNvPr id="1058" name="PlaceHolder 1"/>
          <p:cNvSpPr>
            <a:spLocks noGrp="1"/>
          </p:cNvSpPr>
          <p:nvPr>
            <p:ph type="title"/>
          </p:nvPr>
        </p:nvSpPr>
        <p:spPr>
          <a:xfrm>
            <a:off x="1767600" y="3020040"/>
            <a:ext cx="8643600" cy="695160"/>
          </a:xfrm>
          <a:prstGeom prst="rect">
            <a:avLst/>
          </a:prstGeom>
          <a:noFill/>
          <a:ln w="0">
            <a:noFill/>
          </a:ln>
        </p:spPr>
        <p:txBody>
          <a:bodyPr numCol="1" spcCol="0" lIns="91440" rIns="91440" tIns="45720" bIns="45720" anchor="ctr">
            <a:noAutofit/>
          </a:bodyPr>
          <a:p>
            <a:pPr indent="0" algn="ctr">
              <a:lnSpc>
                <a:spcPct val="90000"/>
              </a:lnSpc>
              <a:buNone/>
            </a:pPr>
            <a:r>
              <a:rPr b="1" lang="zh-CN" sz="4400" strike="noStrike" u="none">
                <a:solidFill>
                  <a:srgbClr val="006c39"/>
                </a:solidFill>
                <a:uFillTx/>
                <a:latin typeface="微软雅黑"/>
                <a:ea typeface="微软雅黑"/>
              </a:rPr>
              <a:t>单击此处编辑母版标题样式</a:t>
            </a:r>
            <a:endParaRPr b="0" lang="en-US" sz="4400" strike="noStrike" u="none">
              <a:solidFill>
                <a:schemeClr val="dk1"/>
              </a:solidFill>
              <a:uFillTx/>
              <a:latin typeface="Century Gothic"/>
            </a:endParaRPr>
          </a:p>
        </p:txBody>
      </p:sp>
      <p:grpSp>
        <p:nvGrpSpPr>
          <p:cNvPr id="1059" name="组合 32"/>
          <p:cNvGrpSpPr/>
          <p:nvPr/>
        </p:nvGrpSpPr>
        <p:grpSpPr>
          <a:xfrm>
            <a:off x="587160" y="6381720"/>
            <a:ext cx="2479320" cy="304560"/>
            <a:chOff x="587160" y="6381720"/>
            <a:chExt cx="2479320" cy="304560"/>
          </a:xfrm>
        </p:grpSpPr>
        <p:grpSp>
          <p:nvGrpSpPr>
            <p:cNvPr id="1060" name="组合 33"/>
            <p:cNvGrpSpPr/>
            <p:nvPr/>
          </p:nvGrpSpPr>
          <p:grpSpPr>
            <a:xfrm>
              <a:off x="2014200" y="6385320"/>
              <a:ext cx="1052280" cy="298080"/>
              <a:chOff x="2014200" y="6385320"/>
              <a:chExt cx="1052280" cy="298080"/>
            </a:xfrm>
          </p:grpSpPr>
          <p:sp>
            <p:nvSpPr>
              <p:cNvPr id="1061" name="Freeform 5"/>
              <p:cNvSpPr/>
              <p:nvPr/>
            </p:nvSpPr>
            <p:spPr>
              <a:xfrm>
                <a:off x="2595600" y="6404040"/>
                <a:ext cx="234720" cy="264960"/>
              </a:xfrm>
              <a:custGeom>
                <a:avLst/>
                <a:gdLst>
                  <a:gd name="textAreaLeft" fmla="*/ 0 w 234720"/>
                  <a:gd name="textAreaRight" fmla="*/ 235080 w 234720"/>
                  <a:gd name="textAreaTop" fmla="*/ 0 h 264960"/>
                  <a:gd name="textAreaBottom" fmla="*/ 265320 h 264960"/>
                </a:gdLst>
                <a:ahLst/>
                <a:rect l="textAreaLeft" t="textAreaTop" r="textAreaRight" b="textAreaBottom"/>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1062" name="Freeform 6"/>
              <p:cNvSpPr/>
              <p:nvPr/>
            </p:nvSpPr>
            <p:spPr>
              <a:xfrm>
                <a:off x="2931480" y="6444720"/>
                <a:ext cx="135000" cy="203400"/>
              </a:xfrm>
              <a:custGeom>
                <a:avLst/>
                <a:gdLst>
                  <a:gd name="textAreaLeft" fmla="*/ 0 w 135000"/>
                  <a:gd name="textAreaRight" fmla="*/ 135360 w 135000"/>
                  <a:gd name="textAreaTop" fmla="*/ 0 h 203400"/>
                  <a:gd name="textAreaBottom" fmla="*/ 203760 h 203400"/>
                </a:gdLst>
                <a:ahLst/>
                <a:rect l="textAreaLeft" t="textAreaTop" r="textAreaRight" b="textAreaBottom"/>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nvGrpSpPr>
              <p:cNvPr id="1063" name="组合 50"/>
              <p:cNvGrpSpPr/>
              <p:nvPr/>
            </p:nvGrpSpPr>
            <p:grpSpPr>
              <a:xfrm>
                <a:off x="2014200" y="6385320"/>
                <a:ext cx="240480" cy="298080"/>
                <a:chOff x="2014200" y="6385320"/>
                <a:chExt cx="240480" cy="298080"/>
              </a:xfrm>
            </p:grpSpPr>
            <p:sp>
              <p:nvSpPr>
                <p:cNvPr id="1064" name="Freeform 7"/>
                <p:cNvSpPr/>
                <p:nvPr/>
              </p:nvSpPr>
              <p:spPr>
                <a:xfrm>
                  <a:off x="2014200" y="6385320"/>
                  <a:ext cx="240480" cy="195840"/>
                </a:xfrm>
                <a:custGeom>
                  <a:avLst/>
                  <a:gdLst>
                    <a:gd name="textAreaLeft" fmla="*/ 0 w 240480"/>
                    <a:gd name="textAreaRight" fmla="*/ 240840 w 240480"/>
                    <a:gd name="textAreaTop" fmla="*/ 0 h 195840"/>
                    <a:gd name="textAreaBottom" fmla="*/ 196200 h 195840"/>
                  </a:gdLst>
                  <a:ahLst/>
                  <a:rect l="textAreaLeft" t="textAreaTop" r="textAreaRight" b="textAreaBottom"/>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1065" name="Freeform 8"/>
                <p:cNvSpPr/>
                <p:nvPr/>
              </p:nvSpPr>
              <p:spPr>
                <a:xfrm>
                  <a:off x="2065320" y="6504480"/>
                  <a:ext cx="149760" cy="178920"/>
                </a:xfrm>
                <a:custGeom>
                  <a:avLst/>
                  <a:gdLst>
                    <a:gd name="textAreaLeft" fmla="*/ 0 w 149760"/>
                    <a:gd name="textAreaRight" fmla="*/ 150120 w 149760"/>
                    <a:gd name="textAreaTop" fmla="*/ 0 h 178920"/>
                    <a:gd name="textAreaBottom" fmla="*/ 179280 h 178920"/>
                  </a:gdLst>
                  <a:ahLst/>
                  <a:rect l="textAreaLeft" t="textAreaTop" r="textAreaRight" b="textAreaBottom"/>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1066" name="组合 51"/>
              <p:cNvGrpSpPr/>
              <p:nvPr/>
            </p:nvGrpSpPr>
            <p:grpSpPr>
              <a:xfrm>
                <a:off x="2349720" y="6467040"/>
                <a:ext cx="145440" cy="155520"/>
                <a:chOff x="2349720" y="6467040"/>
                <a:chExt cx="145440" cy="155520"/>
              </a:xfrm>
            </p:grpSpPr>
            <p:sp>
              <p:nvSpPr>
                <p:cNvPr id="1067" name="Freeform 15"/>
                <p:cNvSpPr/>
                <p:nvPr/>
              </p:nvSpPr>
              <p:spPr>
                <a:xfrm>
                  <a:off x="2349720" y="6501600"/>
                  <a:ext cx="66960" cy="107640"/>
                </a:xfrm>
                <a:custGeom>
                  <a:avLst/>
                  <a:gdLst>
                    <a:gd name="textAreaLeft" fmla="*/ 0 w 66960"/>
                    <a:gd name="textAreaRight" fmla="*/ 67320 w 66960"/>
                    <a:gd name="textAreaTop" fmla="*/ 0 h 107640"/>
                    <a:gd name="textAreaBottom" fmla="*/ 108000 h 107640"/>
                  </a:gdLst>
                  <a:ahLst/>
                  <a:rect l="textAreaLeft" t="textAreaTop" r="textAreaRight" b="textAreaBottom"/>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1068" name="Freeform 16"/>
                <p:cNvSpPr/>
                <p:nvPr/>
              </p:nvSpPr>
              <p:spPr>
                <a:xfrm>
                  <a:off x="2422080" y="6470640"/>
                  <a:ext cx="73080" cy="151920"/>
                </a:xfrm>
                <a:custGeom>
                  <a:avLst/>
                  <a:gdLst>
                    <a:gd name="textAreaLeft" fmla="*/ 0 w 73080"/>
                    <a:gd name="textAreaRight" fmla="*/ 73440 w 73080"/>
                    <a:gd name="textAreaTop" fmla="*/ 0 h 151920"/>
                    <a:gd name="textAreaBottom" fmla="*/ 152280 h 151920"/>
                  </a:gdLst>
                  <a:ahLst/>
                  <a:rect l="textAreaLeft" t="textAreaTop" r="textAreaRight" b="textAreaBottom"/>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1069" name="Freeform 17"/>
                <p:cNvSpPr/>
                <p:nvPr/>
              </p:nvSpPr>
              <p:spPr>
                <a:xfrm>
                  <a:off x="2387880" y="6467040"/>
                  <a:ext cx="47880" cy="27720"/>
                </a:xfrm>
                <a:custGeom>
                  <a:avLst/>
                  <a:gdLst>
                    <a:gd name="textAreaLeft" fmla="*/ 0 w 47880"/>
                    <a:gd name="textAreaRight" fmla="*/ 48240 w 47880"/>
                    <a:gd name="textAreaTop" fmla="*/ 0 h 27720"/>
                    <a:gd name="textAreaBottom" fmla="*/ 28080 h 27720"/>
                  </a:gdLst>
                  <a:ahLst/>
                  <a:rect l="textAreaLeft" t="textAreaTop" r="textAreaRight" b="textAreaBottom"/>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accent3"/>
                </a:solidFill>
                <a:ln w="0">
                  <a:noFill/>
                </a:ln>
              </p:spPr>
              <p:style>
                <a:lnRef idx="0"/>
                <a:fillRef idx="0"/>
                <a:effectRef idx="0"/>
                <a:fontRef idx="minor"/>
              </p:style>
              <p:txBody>
                <a:bodyPr numCol="1" spcCol="0" tIns="14040" bIns="14040" anchor="t">
                  <a:noAutofit/>
                </a:bodyPr>
                <a:p>
                  <a:pPr>
                    <a:lnSpc>
                      <a:spcPct val="100000"/>
                    </a:lnSpc>
                  </a:pPr>
                  <a:endParaRPr b="0" lang="en-US" sz="1800" strike="noStrike" u="none">
                    <a:solidFill>
                      <a:schemeClr val="dk1"/>
                    </a:solidFill>
                    <a:uFillTx/>
                    <a:latin typeface="Century Gothic"/>
                    <a:ea typeface="微软雅黑"/>
                  </a:endParaRPr>
                </a:p>
              </p:txBody>
            </p:sp>
          </p:grpSp>
        </p:grpSp>
        <p:grpSp>
          <p:nvGrpSpPr>
            <p:cNvPr id="1070" name="组合 34"/>
            <p:cNvGrpSpPr/>
            <p:nvPr/>
          </p:nvGrpSpPr>
          <p:grpSpPr>
            <a:xfrm>
              <a:off x="587160" y="6381720"/>
              <a:ext cx="1100160" cy="304560"/>
              <a:chOff x="587160" y="6381720"/>
              <a:chExt cx="1100160" cy="304560"/>
            </a:xfrm>
          </p:grpSpPr>
          <p:grpSp>
            <p:nvGrpSpPr>
              <p:cNvPr id="1071" name="组合 35"/>
              <p:cNvGrpSpPr/>
              <p:nvPr/>
            </p:nvGrpSpPr>
            <p:grpSpPr>
              <a:xfrm>
                <a:off x="1171800" y="6431400"/>
                <a:ext cx="212760" cy="223560"/>
                <a:chOff x="1171800" y="6431400"/>
                <a:chExt cx="212760" cy="223560"/>
              </a:xfrm>
            </p:grpSpPr>
            <p:sp>
              <p:nvSpPr>
                <p:cNvPr id="1072" name="Freeform 9"/>
                <p:cNvSpPr/>
                <p:nvPr/>
              </p:nvSpPr>
              <p:spPr>
                <a:xfrm>
                  <a:off x="1171800" y="6447960"/>
                  <a:ext cx="110520" cy="187920"/>
                </a:xfrm>
                <a:custGeom>
                  <a:avLst/>
                  <a:gdLst>
                    <a:gd name="textAreaLeft" fmla="*/ 0 w 110520"/>
                    <a:gd name="textAreaRight" fmla="*/ 110880 w 110520"/>
                    <a:gd name="textAreaTop" fmla="*/ 0 h 187920"/>
                    <a:gd name="textAreaBottom" fmla="*/ 188280 h 187920"/>
                  </a:gdLst>
                  <a:ahLst/>
                  <a:rect l="textAreaLeft" t="textAreaTop" r="textAreaRight" b="textAreaBottom"/>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1073" name="Freeform 10"/>
                <p:cNvSpPr/>
                <p:nvPr/>
              </p:nvSpPr>
              <p:spPr>
                <a:xfrm>
                  <a:off x="1280880" y="6431400"/>
                  <a:ext cx="103680" cy="223560"/>
                </a:xfrm>
                <a:custGeom>
                  <a:avLst/>
                  <a:gdLst>
                    <a:gd name="textAreaLeft" fmla="*/ 0 w 103680"/>
                    <a:gd name="textAreaRight" fmla="*/ 104040 w 103680"/>
                    <a:gd name="textAreaTop" fmla="*/ 0 h 223560"/>
                    <a:gd name="textAreaBottom" fmla="*/ 223920 h 223560"/>
                  </a:gdLst>
                  <a:ahLst/>
                  <a:rect l="textAreaLeft" t="textAreaTop" r="textAreaRight" b="textAreaBottom"/>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1074" name="组合 36"/>
              <p:cNvGrpSpPr/>
              <p:nvPr/>
            </p:nvGrpSpPr>
            <p:grpSpPr>
              <a:xfrm>
                <a:off x="587160" y="6381720"/>
                <a:ext cx="241200" cy="304560"/>
                <a:chOff x="587160" y="6381720"/>
                <a:chExt cx="241200" cy="304560"/>
              </a:xfrm>
            </p:grpSpPr>
            <p:sp>
              <p:nvSpPr>
                <p:cNvPr id="1075" name="Freeform 13"/>
                <p:cNvSpPr/>
                <p:nvPr/>
              </p:nvSpPr>
              <p:spPr>
                <a:xfrm>
                  <a:off x="587160" y="6381720"/>
                  <a:ext cx="241200" cy="288000"/>
                </a:xfrm>
                <a:custGeom>
                  <a:avLst/>
                  <a:gdLst>
                    <a:gd name="textAreaLeft" fmla="*/ 0 w 241200"/>
                    <a:gd name="textAreaRight" fmla="*/ 241560 w 241200"/>
                    <a:gd name="textAreaTop" fmla="*/ 0 h 288000"/>
                    <a:gd name="textAreaBottom" fmla="*/ 288360 h 288000"/>
                  </a:gdLst>
                  <a:ahLst/>
                  <a:rect l="textAreaLeft" t="textAreaTop" r="textAreaRight" b="textAreaBottom"/>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1076" name="Freeform 14"/>
                <p:cNvSpPr/>
                <p:nvPr/>
              </p:nvSpPr>
              <p:spPr>
                <a:xfrm>
                  <a:off x="653760" y="6606360"/>
                  <a:ext cx="29520" cy="79920"/>
                </a:xfrm>
                <a:custGeom>
                  <a:avLst/>
                  <a:gdLst>
                    <a:gd name="textAreaLeft" fmla="*/ 0 w 29520"/>
                    <a:gd name="textAreaRight" fmla="*/ 29880 w 29520"/>
                    <a:gd name="textAreaTop" fmla="*/ 0 h 79920"/>
                    <a:gd name="textAreaBottom" fmla="*/ 80280 h 79920"/>
                  </a:gdLst>
                  <a:ahLst/>
                  <a:rect l="textAreaLeft" t="textAreaTop" r="textAreaRight" b="textAreaBottom"/>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accent3"/>
                </a:solidFill>
                <a:ln w="0">
                  <a:noFill/>
                </a:ln>
              </p:spPr>
              <p:style>
                <a:lnRef idx="0"/>
                <a:fillRef idx="0"/>
                <a:effectRef idx="0"/>
                <a:fontRef idx="minor"/>
              </p:style>
              <p:txBody>
                <a:bodyPr numCol="1" spcCol="0" tIns="39960" bIns="3996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1077" name="组合 37"/>
              <p:cNvGrpSpPr/>
              <p:nvPr/>
            </p:nvGrpSpPr>
            <p:grpSpPr>
              <a:xfrm>
                <a:off x="914400" y="6468840"/>
                <a:ext cx="161640" cy="139320"/>
                <a:chOff x="914400" y="6468840"/>
                <a:chExt cx="161640" cy="139320"/>
              </a:xfrm>
            </p:grpSpPr>
            <p:sp>
              <p:nvSpPr>
                <p:cNvPr id="1078" name="Freeform 18"/>
                <p:cNvSpPr/>
                <p:nvPr/>
              </p:nvSpPr>
              <p:spPr>
                <a:xfrm>
                  <a:off x="968760" y="6468840"/>
                  <a:ext cx="107280" cy="139320"/>
                </a:xfrm>
                <a:custGeom>
                  <a:avLst/>
                  <a:gdLst>
                    <a:gd name="textAreaLeft" fmla="*/ 0 w 107280"/>
                    <a:gd name="textAreaRight" fmla="*/ 107640 w 107280"/>
                    <a:gd name="textAreaTop" fmla="*/ 0 h 139320"/>
                    <a:gd name="textAreaBottom" fmla="*/ 139680 h 139320"/>
                  </a:gdLst>
                  <a:ahLst/>
                  <a:rect l="textAreaLeft" t="textAreaTop" r="textAreaRight" b="textAreaBottom"/>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1079" name="Freeform 19"/>
                <p:cNvSpPr/>
                <p:nvPr/>
              </p:nvSpPr>
              <p:spPr>
                <a:xfrm>
                  <a:off x="914400" y="6503760"/>
                  <a:ext cx="54000" cy="102960"/>
                </a:xfrm>
                <a:custGeom>
                  <a:avLst/>
                  <a:gdLst>
                    <a:gd name="textAreaLeft" fmla="*/ 0 w 54000"/>
                    <a:gd name="textAreaRight" fmla="*/ 54360 w 54000"/>
                    <a:gd name="textAreaTop" fmla="*/ 0 h 102960"/>
                    <a:gd name="textAreaBottom" fmla="*/ 103320 h 102960"/>
                  </a:gdLst>
                  <a:ahLst/>
                  <a:rect l="textAreaLeft" t="textAreaTop" r="textAreaRight" b="textAreaBottom"/>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1080" name="Freeform 20"/>
                <p:cNvSpPr/>
                <p:nvPr/>
              </p:nvSpPr>
              <p:spPr>
                <a:xfrm>
                  <a:off x="946440" y="6470280"/>
                  <a:ext cx="50040" cy="31680"/>
                </a:xfrm>
                <a:custGeom>
                  <a:avLst/>
                  <a:gdLst>
                    <a:gd name="textAreaLeft" fmla="*/ 0 w 50040"/>
                    <a:gd name="textAreaRight" fmla="*/ 50400 w 50040"/>
                    <a:gd name="textAreaTop" fmla="*/ 0 h 31680"/>
                    <a:gd name="textAreaBottom" fmla="*/ 32040 h 31680"/>
                  </a:gdLst>
                  <a:ahLst/>
                  <a:rect l="textAreaLeft" t="textAreaTop" r="textAreaRight" b="textAreaBottom"/>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accent3"/>
                </a:solidFill>
                <a:ln w="0">
                  <a:noFill/>
                </a:ln>
              </p:spPr>
              <p:style>
                <a:lnRef idx="0"/>
                <a:fillRef idx="0"/>
                <a:effectRef idx="0"/>
                <a:fontRef idx="minor"/>
              </p:style>
              <p:txBody>
                <a:bodyPr numCol="1" spcCol="0" tIns="15840" bIns="15840" anchor="t">
                  <a:noAutofit/>
                </a:bodyPr>
                <a:p>
                  <a:pPr>
                    <a:lnSpc>
                      <a:spcPct val="100000"/>
                    </a:lnSpc>
                  </a:pPr>
                  <a:endParaRPr b="0" lang="en-US" sz="1800" strike="noStrike" u="none">
                    <a:solidFill>
                      <a:schemeClr val="dk1"/>
                    </a:solidFill>
                    <a:uFillTx/>
                    <a:latin typeface="Century Gothic"/>
                    <a:ea typeface="微软雅黑"/>
                  </a:endParaRPr>
                </a:p>
              </p:txBody>
            </p:sp>
          </p:grpSp>
          <p:grpSp>
            <p:nvGrpSpPr>
              <p:cNvPr id="1081" name="组合 38"/>
              <p:cNvGrpSpPr/>
              <p:nvPr/>
            </p:nvGrpSpPr>
            <p:grpSpPr>
              <a:xfrm>
                <a:off x="1501920" y="6443640"/>
                <a:ext cx="185400" cy="184680"/>
                <a:chOff x="1501920" y="6443640"/>
                <a:chExt cx="185400" cy="184680"/>
              </a:xfrm>
            </p:grpSpPr>
            <p:sp>
              <p:nvSpPr>
                <p:cNvPr id="1082" name="Freeform 11"/>
                <p:cNvSpPr/>
                <p:nvPr/>
              </p:nvSpPr>
              <p:spPr>
                <a:xfrm>
                  <a:off x="1557720" y="6443640"/>
                  <a:ext cx="129600" cy="181440"/>
                </a:xfrm>
                <a:custGeom>
                  <a:avLst/>
                  <a:gdLst>
                    <a:gd name="textAreaLeft" fmla="*/ 0 w 129600"/>
                    <a:gd name="textAreaRight" fmla="*/ 129960 w 129600"/>
                    <a:gd name="textAreaTop" fmla="*/ 0 h 181440"/>
                    <a:gd name="textAreaBottom" fmla="*/ 181800 h 181440"/>
                  </a:gdLst>
                  <a:ahLst/>
                  <a:rect l="textAreaLeft" t="textAreaTop" r="textAreaRight" b="textAreaBottom"/>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sp>
              <p:nvSpPr>
                <p:cNvPr id="1083" name="Freeform 12"/>
                <p:cNvSpPr/>
                <p:nvPr/>
              </p:nvSpPr>
              <p:spPr>
                <a:xfrm>
                  <a:off x="1501920" y="6453360"/>
                  <a:ext cx="69480" cy="174960"/>
                </a:xfrm>
                <a:custGeom>
                  <a:avLst/>
                  <a:gdLst>
                    <a:gd name="textAreaLeft" fmla="*/ 0 w 69480"/>
                    <a:gd name="textAreaRight" fmla="*/ 69840 w 69480"/>
                    <a:gd name="textAreaTop" fmla="*/ 0 h 174960"/>
                    <a:gd name="textAreaBottom" fmla="*/ 175320 h 174960"/>
                  </a:gdLst>
                  <a:ahLst/>
                  <a:rect l="textAreaLeft" t="textAreaTop" r="textAreaRight" b="textAreaBottom"/>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accent3"/>
                </a:solidFill>
                <a:ln w="0">
                  <a:noFill/>
                </a:ln>
              </p:spPr>
              <p:style>
                <a:lnRef idx="0"/>
                <a:fillRef idx="0"/>
                <a:effectRef idx="0"/>
                <a:fontRef idx="minor"/>
              </p:style>
              <p:txBody>
                <a:bodyPr numCol="1" spcCol="0" anchor="t">
                  <a:noAutofit/>
                </a:bodyPr>
                <a:p>
                  <a:pPr>
                    <a:lnSpc>
                      <a:spcPct val="100000"/>
                    </a:lnSpc>
                  </a:pPr>
                  <a:endParaRPr b="0" lang="en-US" sz="1800" strike="noStrike" u="none">
                    <a:solidFill>
                      <a:schemeClr val="dk1"/>
                    </a:solidFill>
                    <a:uFillTx/>
                    <a:latin typeface="Century Gothic"/>
                    <a:ea typeface="微软雅黑"/>
                  </a:endParaRPr>
                </a:p>
              </p:txBody>
            </p:sp>
          </p:grpSp>
        </p:grpSp>
      </p:grpSp>
    </p:spTree>
  </p:cSld>
  <p:clrMap bg1="lt1" tx1="dk1" bg2="lt2" tx2="dk2" accent1="accent1" accent2="accent2" accent3="accent3" accent4="accent4" accent5="accent5" accent6="accent6" hlink="hlink" folHlink="folHlink"/>
  <p:sldLayoutIdLst>
    <p:sldLayoutId id="2147483755" r:id="rId2"/>
  </p:sldLayoutIdLst>
</p:sldMaster>
</file>

<file path=ppt/slideMasters/slideMaster5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cxnSp>
        <p:nvCxnSpPr>
          <p:cNvPr id="1084" name="直接连接符 1"/>
          <p:cNvCxnSpPr/>
          <p:nvPr/>
        </p:nvCxnSpPr>
        <p:spPr>
          <a:xfrm>
            <a:off x="1366200" y="862920"/>
            <a:ext cx="10502640" cy="360"/>
          </a:xfrm>
          <a:prstGeom prst="straightConnector1">
            <a:avLst/>
          </a:prstGeom>
          <a:ln w="28575">
            <a:solidFill>
              <a:srgbClr val="006c39"/>
            </a:solidFill>
          </a:ln>
        </p:spPr>
      </p:cxnSp>
      <p:sp>
        <p:nvSpPr>
          <p:cNvPr id="1085" name="矩形 23"/>
          <p:cNvSpPr/>
          <p:nvPr/>
        </p:nvSpPr>
        <p:spPr>
          <a:xfrm>
            <a:off x="11155320" y="6188040"/>
            <a:ext cx="712800" cy="669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sp>
        <p:nvSpPr>
          <p:cNvPr id="1086" name="矩形 2"/>
          <p:cNvSpPr/>
          <p:nvPr/>
        </p:nvSpPr>
        <p:spPr>
          <a:xfrm>
            <a:off x="318600" y="0"/>
            <a:ext cx="1048320" cy="872640"/>
          </a:xfrm>
          <a:prstGeom prst="rect">
            <a:avLst/>
          </a:prstGeom>
          <a:solidFill>
            <a:schemeClr val="accent4"/>
          </a:solidFill>
          <a:ln>
            <a:solidFill>
              <a:srgbClr val="a13f0b"/>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sp>
        <p:nvSpPr>
          <p:cNvPr id="1087" name="PlaceHolder 1"/>
          <p:cNvSpPr>
            <a:spLocks noGrp="1"/>
          </p:cNvSpPr>
          <p:nvPr>
            <p:ph type="title"/>
          </p:nvPr>
        </p:nvSpPr>
        <p:spPr>
          <a:xfrm>
            <a:off x="1368720" y="345960"/>
            <a:ext cx="8643600" cy="475920"/>
          </a:xfrm>
          <a:prstGeom prst="rect">
            <a:avLst/>
          </a:prstGeom>
          <a:noFill/>
          <a:ln w="0">
            <a:noFill/>
          </a:ln>
        </p:spPr>
        <p:txBody>
          <a:bodyPr numCol="1" spcCol="0" lIns="91440" rIns="91440" tIns="45720" bIns="45720" anchor="ctr">
            <a:noAutofit/>
          </a:bodyPr>
          <a:p>
            <a:pPr indent="0">
              <a:lnSpc>
                <a:spcPct val="90000"/>
              </a:lnSpc>
              <a:buNone/>
            </a:pPr>
            <a:r>
              <a:rPr b="1" lang="zh-CN" sz="2800" strike="noStrike" u="none">
                <a:solidFill>
                  <a:schemeClr val="dk1"/>
                </a:solidFill>
                <a:uFillTx/>
                <a:latin typeface="微软雅黑"/>
                <a:ea typeface="微软雅黑"/>
              </a:rPr>
              <a:t>单击此处编辑母版标题样式</a:t>
            </a:r>
            <a:endParaRPr b="0" lang="en-US" sz="2800" strike="noStrike" u="none">
              <a:solidFill>
                <a:schemeClr val="dk1"/>
              </a:solidFill>
              <a:uFillTx/>
              <a:latin typeface="Century Gothic"/>
            </a:endParaRPr>
          </a:p>
        </p:txBody>
      </p:sp>
      <p:sp>
        <p:nvSpPr>
          <p:cNvPr id="1088" name="矩形 4"/>
          <p:cNvSpPr/>
          <p:nvPr/>
        </p:nvSpPr>
        <p:spPr>
          <a:xfrm>
            <a:off x="318600" y="6188040"/>
            <a:ext cx="10843920" cy="66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sp>
        <p:nvSpPr>
          <p:cNvPr id="1089" name="文本框 5"/>
          <p:cNvSpPr/>
          <p:nvPr/>
        </p:nvSpPr>
        <p:spPr>
          <a:xfrm>
            <a:off x="11236680" y="6338520"/>
            <a:ext cx="550440" cy="36504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pPr>
            <a:fld id="{7B42BDD1-F417-4FFA-8A44-4359DEA61DC0}" type="slidenum">
              <a:rPr b="0" lang="en-US" sz="1600" strike="noStrike" u="none">
                <a:solidFill>
                  <a:srgbClr val="f2f2f2"/>
                </a:solidFill>
                <a:uFillTx/>
                <a:latin typeface="微软雅黑"/>
                <a:ea typeface="微软雅黑"/>
              </a:rPr>
              <a:t>1</a:t>
            </a:fld>
            <a:endParaRPr b="0" lang="en-US" sz="1600" strike="noStrike" u="none">
              <a:solidFill>
                <a:srgbClr val="000000"/>
              </a:solidFill>
              <a:uFillTx/>
              <a:latin typeface="Arial"/>
            </a:endParaRPr>
          </a:p>
        </p:txBody>
      </p:sp>
      <p:cxnSp>
        <p:nvCxnSpPr>
          <p:cNvPr id="1090" name="直接连接符 57"/>
          <p:cNvCxnSpPr/>
          <p:nvPr/>
        </p:nvCxnSpPr>
        <p:spPr>
          <a:xfrm>
            <a:off x="11155320" y="6188040"/>
            <a:ext cx="360" cy="665640"/>
          </a:xfrm>
          <a:prstGeom prst="straightConnector1">
            <a:avLst/>
          </a:prstGeom>
          <a:ln w="12700">
            <a:solidFill>
              <a:srgbClr val="ffffff"/>
            </a:solidFill>
          </a:ln>
        </p:spPr>
      </p:cxnSp>
      <p:pic>
        <p:nvPicPr>
          <p:cNvPr id="1091" name="图片 13" descr=""/>
          <p:cNvPicPr/>
          <p:nvPr/>
        </p:nvPicPr>
        <p:blipFill>
          <a:blip r:embed="rId2"/>
          <a:stretch/>
        </p:blipFill>
        <p:spPr>
          <a:xfrm>
            <a:off x="10101600" y="214200"/>
            <a:ext cx="1864080" cy="690120"/>
          </a:xfrm>
          <a:prstGeom prst="rect">
            <a:avLst/>
          </a:prstGeom>
          <a:noFill/>
          <a:ln w="0">
            <a:noFill/>
          </a:ln>
        </p:spPr>
      </p:pic>
      <p:pic>
        <p:nvPicPr>
          <p:cNvPr id="1092" name="图片 14" descr=""/>
          <p:cNvPicPr/>
          <p:nvPr/>
        </p:nvPicPr>
        <p:blipFill>
          <a:blip r:embed="rId3"/>
          <a:stretch/>
        </p:blipFill>
        <p:spPr>
          <a:xfrm>
            <a:off x="409680" y="6269040"/>
            <a:ext cx="1817280" cy="50760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757" r:id="rId4"/>
  </p:sldLayoutIdLst>
</p:sldMaster>
</file>

<file path=ppt/slideMasters/slideMaster5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cxnSp>
        <p:nvCxnSpPr>
          <p:cNvPr id="1093" name="直接连接符 1"/>
          <p:cNvCxnSpPr/>
          <p:nvPr/>
        </p:nvCxnSpPr>
        <p:spPr>
          <a:xfrm>
            <a:off x="1549800" y="862920"/>
            <a:ext cx="10319400" cy="720"/>
          </a:xfrm>
          <a:prstGeom prst="straightConnector1">
            <a:avLst/>
          </a:prstGeom>
          <a:ln w="28575">
            <a:solidFill>
              <a:srgbClr val="a2a2a2"/>
            </a:solidFill>
            <a:round/>
          </a:ln>
        </p:spPr>
      </p:cxnSp>
      <p:sp>
        <p:nvSpPr>
          <p:cNvPr id="1094" name="矩形 23"/>
          <p:cNvSpPr/>
          <p:nvPr/>
        </p:nvSpPr>
        <p:spPr>
          <a:xfrm>
            <a:off x="11155320" y="6188040"/>
            <a:ext cx="712440" cy="669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微软雅黑"/>
              <a:ea typeface="微软雅黑"/>
            </a:endParaRPr>
          </a:p>
        </p:txBody>
      </p:sp>
      <p:sp>
        <p:nvSpPr>
          <p:cNvPr id="1095" name="矩形 2"/>
          <p:cNvSpPr/>
          <p:nvPr/>
        </p:nvSpPr>
        <p:spPr>
          <a:xfrm>
            <a:off x="318600" y="0"/>
            <a:ext cx="1047960" cy="872280"/>
          </a:xfrm>
          <a:prstGeom prst="rect">
            <a:avLst/>
          </a:prstGeom>
          <a:solidFill>
            <a:schemeClr val="accent1"/>
          </a:solidFill>
          <a:ln>
            <a:solidFill>
              <a:srgbClr val="006c39"/>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微软雅黑"/>
              <a:ea typeface="微软雅黑"/>
            </a:endParaRPr>
          </a:p>
        </p:txBody>
      </p:sp>
      <p:sp>
        <p:nvSpPr>
          <p:cNvPr id="1096" name="矩形 4"/>
          <p:cNvSpPr/>
          <p:nvPr/>
        </p:nvSpPr>
        <p:spPr>
          <a:xfrm>
            <a:off x="318600" y="6188040"/>
            <a:ext cx="10843560" cy="669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微软雅黑"/>
              <a:ea typeface="微软雅黑"/>
            </a:endParaRPr>
          </a:p>
        </p:txBody>
      </p:sp>
      <p:sp>
        <p:nvSpPr>
          <p:cNvPr id="1097" name="文本框 5"/>
          <p:cNvSpPr/>
          <p:nvPr/>
        </p:nvSpPr>
        <p:spPr>
          <a:xfrm>
            <a:off x="11233080" y="6340680"/>
            <a:ext cx="550080" cy="36504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pPr>
            <a:fld id="{7270D4C8-44AB-4B5A-9929-415F60711EE3}" type="slidenum">
              <a:rPr b="0" lang="en-US" sz="1600" strike="noStrike" u="none">
                <a:solidFill>
                  <a:srgbClr val="f2f2f2"/>
                </a:solidFill>
                <a:uFillTx/>
                <a:latin typeface="微软雅黑"/>
                <a:ea typeface="微软雅黑"/>
              </a:rPr>
              <a:t>1</a:t>
            </a:fld>
            <a:endParaRPr b="0" lang="en-US" sz="1600" strike="noStrike" u="none">
              <a:solidFill>
                <a:srgbClr val="000000"/>
              </a:solidFill>
              <a:uFillTx/>
              <a:latin typeface="Arial"/>
            </a:endParaRPr>
          </a:p>
        </p:txBody>
      </p:sp>
      <p:sp>
        <p:nvSpPr>
          <p:cNvPr id="1098" name="矩形 24"/>
          <p:cNvSpPr/>
          <p:nvPr/>
        </p:nvSpPr>
        <p:spPr>
          <a:xfrm>
            <a:off x="1378800" y="-1440"/>
            <a:ext cx="166320" cy="874080"/>
          </a:xfrm>
          <a:prstGeom prst="rect">
            <a:avLst/>
          </a:prstGeom>
          <a:solidFill>
            <a:schemeClr val="accent4"/>
          </a:solidFill>
          <a:ln>
            <a:solidFill>
              <a:srgbClr val="a13f0b"/>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微软雅黑"/>
              <a:ea typeface="微软雅黑"/>
            </a:endParaRPr>
          </a:p>
        </p:txBody>
      </p:sp>
      <p:pic>
        <p:nvPicPr>
          <p:cNvPr id="1099" name="图片 56" descr=""/>
          <p:cNvPicPr/>
          <p:nvPr/>
        </p:nvPicPr>
        <p:blipFill>
          <a:blip r:embed="rId2"/>
          <a:stretch/>
        </p:blipFill>
        <p:spPr>
          <a:xfrm>
            <a:off x="9837720" y="347400"/>
            <a:ext cx="1968480" cy="432360"/>
          </a:xfrm>
          <a:prstGeom prst="rect">
            <a:avLst/>
          </a:prstGeom>
          <a:noFill/>
          <a:ln w="0">
            <a:noFill/>
          </a:ln>
        </p:spPr>
      </p:pic>
      <p:cxnSp>
        <p:nvCxnSpPr>
          <p:cNvPr id="1100" name="直接连接符 6"/>
          <p:cNvCxnSpPr/>
          <p:nvPr/>
        </p:nvCxnSpPr>
        <p:spPr>
          <a:xfrm>
            <a:off x="1366200" y="-17640"/>
            <a:ext cx="720" cy="1079640"/>
          </a:xfrm>
          <a:prstGeom prst="straightConnector1">
            <a:avLst/>
          </a:prstGeom>
          <a:ln w="12700">
            <a:solidFill>
              <a:srgbClr val="ffffff"/>
            </a:solidFill>
            <a:round/>
          </a:ln>
        </p:spPr>
      </p:cxnSp>
      <p:cxnSp>
        <p:nvCxnSpPr>
          <p:cNvPr id="1101" name="直接连接符 57"/>
          <p:cNvCxnSpPr/>
          <p:nvPr/>
        </p:nvCxnSpPr>
        <p:spPr>
          <a:xfrm>
            <a:off x="11155320" y="6119640"/>
            <a:ext cx="720" cy="761400"/>
          </a:xfrm>
          <a:prstGeom prst="straightConnector1">
            <a:avLst/>
          </a:prstGeom>
          <a:ln w="12700">
            <a:solidFill>
              <a:srgbClr val="ffffff"/>
            </a:solidFill>
            <a:round/>
          </a:ln>
        </p:spPr>
      </p:cxnSp>
      <p:grpSp>
        <p:nvGrpSpPr>
          <p:cNvPr id="1102" name="组合 83"/>
          <p:cNvGrpSpPr/>
          <p:nvPr/>
        </p:nvGrpSpPr>
        <p:grpSpPr>
          <a:xfrm>
            <a:off x="587160" y="6381720"/>
            <a:ext cx="2478960" cy="304200"/>
            <a:chOff x="587160" y="6381720"/>
            <a:chExt cx="2478960" cy="304200"/>
          </a:xfrm>
        </p:grpSpPr>
        <p:grpSp>
          <p:nvGrpSpPr>
            <p:cNvPr id="1103" name="组合 84"/>
            <p:cNvGrpSpPr/>
            <p:nvPr/>
          </p:nvGrpSpPr>
          <p:grpSpPr>
            <a:xfrm>
              <a:off x="2014200" y="6385320"/>
              <a:ext cx="1051920" cy="297720"/>
              <a:chOff x="2014200" y="6385320"/>
              <a:chExt cx="1051920" cy="297720"/>
            </a:xfrm>
          </p:grpSpPr>
          <p:sp>
            <p:nvSpPr>
              <p:cNvPr id="1104" name="Freeform 5"/>
              <p:cNvSpPr/>
              <p:nvPr/>
            </p:nvSpPr>
            <p:spPr>
              <a:xfrm>
                <a:off x="2595600" y="6404040"/>
                <a:ext cx="234360" cy="264600"/>
              </a:xfrm>
              <a:custGeom>
                <a:avLst/>
                <a:gdLst>
                  <a:gd name="textAreaLeft" fmla="*/ 0 w 234360"/>
                  <a:gd name="textAreaRight" fmla="*/ 235080 w 234360"/>
                  <a:gd name="textAreaTop" fmla="*/ 0 h 264600"/>
                  <a:gd name="textAreaBottom" fmla="*/ 265320 h 264600"/>
                </a:gdLst>
                <a:ahLst/>
                <a:rect l="textAreaLeft" t="textAreaTop" r="textAreaRight" b="textAreaBottom"/>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w="0">
                <a:noFill/>
              </a:ln>
            </p:spPr>
            <p:style>
              <a:lnRef idx="0"/>
              <a:fillRef idx="0"/>
              <a:effectRef idx="0"/>
              <a:fontRef idx="minor"/>
            </p:style>
            <p:txBody>
              <a:bodyPr numCol="1" spcCol="0" lIns="90000" rIns="90000" tIns="45000" bIns="45000" anchor="t">
                <a:noAutofit/>
              </a:bodyPr>
              <a:p>
                <a:endParaRPr b="0" lang="en-US" sz="1800" strike="noStrike" u="none">
                  <a:solidFill>
                    <a:schemeClr val="dk1"/>
                  </a:solidFill>
                  <a:uFillTx/>
                  <a:latin typeface="Century Gothic"/>
                  <a:ea typeface="微软雅黑"/>
                </a:endParaRPr>
              </a:p>
            </p:txBody>
          </p:sp>
          <p:sp>
            <p:nvSpPr>
              <p:cNvPr id="1105" name="Freeform 6"/>
              <p:cNvSpPr/>
              <p:nvPr/>
            </p:nvSpPr>
            <p:spPr>
              <a:xfrm>
                <a:off x="2931480" y="6444720"/>
                <a:ext cx="134640" cy="203040"/>
              </a:xfrm>
              <a:custGeom>
                <a:avLst/>
                <a:gdLst>
                  <a:gd name="textAreaLeft" fmla="*/ 0 w 134640"/>
                  <a:gd name="textAreaRight" fmla="*/ 135360 w 134640"/>
                  <a:gd name="textAreaTop" fmla="*/ 0 h 203040"/>
                  <a:gd name="textAreaBottom" fmla="*/ 203760 h 203040"/>
                </a:gdLst>
                <a:ahLst/>
                <a:rect l="textAreaLeft" t="textAreaTop" r="textAreaRight" b="textAreaBottom"/>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w="0">
                <a:noFill/>
              </a:ln>
            </p:spPr>
            <p:style>
              <a:lnRef idx="0"/>
              <a:fillRef idx="0"/>
              <a:effectRef idx="0"/>
              <a:fontRef idx="minor"/>
            </p:style>
            <p:txBody>
              <a:bodyPr numCol="1" spcCol="0" lIns="90000" rIns="90000" tIns="45000" bIns="45000" anchor="t">
                <a:noAutofit/>
              </a:bodyPr>
              <a:p>
                <a:endParaRPr b="0" lang="en-US" sz="1800" strike="noStrike" u="none">
                  <a:solidFill>
                    <a:schemeClr val="dk1"/>
                  </a:solidFill>
                  <a:uFillTx/>
                  <a:latin typeface="Century Gothic"/>
                  <a:ea typeface="微软雅黑"/>
                </a:endParaRPr>
              </a:p>
            </p:txBody>
          </p:sp>
          <p:grpSp>
            <p:nvGrpSpPr>
              <p:cNvPr id="1106" name="组合 101"/>
              <p:cNvGrpSpPr/>
              <p:nvPr/>
            </p:nvGrpSpPr>
            <p:grpSpPr>
              <a:xfrm>
                <a:off x="2014200" y="6385320"/>
                <a:ext cx="240120" cy="297720"/>
                <a:chOff x="2014200" y="6385320"/>
                <a:chExt cx="240120" cy="297720"/>
              </a:xfrm>
            </p:grpSpPr>
            <p:sp>
              <p:nvSpPr>
                <p:cNvPr id="1107" name="Freeform 7"/>
                <p:cNvSpPr/>
                <p:nvPr/>
              </p:nvSpPr>
              <p:spPr>
                <a:xfrm>
                  <a:off x="2014200" y="6385320"/>
                  <a:ext cx="240120" cy="195480"/>
                </a:xfrm>
                <a:custGeom>
                  <a:avLst/>
                  <a:gdLst>
                    <a:gd name="textAreaLeft" fmla="*/ 0 w 240120"/>
                    <a:gd name="textAreaRight" fmla="*/ 240840 w 240120"/>
                    <a:gd name="textAreaTop" fmla="*/ 0 h 195480"/>
                    <a:gd name="textAreaBottom" fmla="*/ 196200 h 195480"/>
                  </a:gdLst>
                  <a:ahLst/>
                  <a:rect l="textAreaLeft" t="textAreaTop" r="textAreaRight" b="textAreaBottom"/>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bg1"/>
                </a:solidFill>
                <a:ln w="0">
                  <a:noFill/>
                </a:ln>
              </p:spPr>
              <p:style>
                <a:lnRef idx="0"/>
                <a:fillRef idx="0"/>
                <a:effectRef idx="0"/>
                <a:fontRef idx="minor"/>
              </p:style>
              <p:txBody>
                <a:bodyPr numCol="1" spcCol="0" lIns="90000" rIns="90000" tIns="45000" bIns="45000" anchor="t">
                  <a:noAutofit/>
                </a:bodyPr>
                <a:p>
                  <a:endParaRPr b="0" lang="en-US" sz="1800" strike="noStrike" u="none">
                    <a:solidFill>
                      <a:schemeClr val="dk1"/>
                    </a:solidFill>
                    <a:uFillTx/>
                    <a:latin typeface="Century Gothic"/>
                    <a:ea typeface="微软雅黑"/>
                  </a:endParaRPr>
                </a:p>
              </p:txBody>
            </p:sp>
            <p:sp>
              <p:nvSpPr>
                <p:cNvPr id="1108" name="Freeform 8"/>
                <p:cNvSpPr/>
                <p:nvPr/>
              </p:nvSpPr>
              <p:spPr>
                <a:xfrm>
                  <a:off x="2065320" y="6504480"/>
                  <a:ext cx="149400" cy="178560"/>
                </a:xfrm>
                <a:custGeom>
                  <a:avLst/>
                  <a:gdLst>
                    <a:gd name="textAreaLeft" fmla="*/ 0 w 149400"/>
                    <a:gd name="textAreaRight" fmla="*/ 150120 w 149400"/>
                    <a:gd name="textAreaTop" fmla="*/ 0 h 178560"/>
                    <a:gd name="textAreaBottom" fmla="*/ 179280 h 178560"/>
                  </a:gdLst>
                  <a:ahLst/>
                  <a:rect l="textAreaLeft" t="textAreaTop" r="textAreaRight" b="textAreaBottom"/>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bg1"/>
                </a:solidFill>
                <a:ln w="0">
                  <a:noFill/>
                </a:ln>
              </p:spPr>
              <p:style>
                <a:lnRef idx="0"/>
                <a:fillRef idx="0"/>
                <a:effectRef idx="0"/>
                <a:fontRef idx="minor"/>
              </p:style>
              <p:txBody>
                <a:bodyPr numCol="1" spcCol="0" lIns="90000" rIns="90000" tIns="45000" bIns="45000" anchor="t">
                  <a:noAutofit/>
                </a:bodyPr>
                <a:p>
                  <a:endParaRPr b="0" lang="en-US" sz="1800" strike="noStrike" u="none">
                    <a:solidFill>
                      <a:schemeClr val="dk1"/>
                    </a:solidFill>
                    <a:uFillTx/>
                    <a:latin typeface="Century Gothic"/>
                    <a:ea typeface="微软雅黑"/>
                  </a:endParaRPr>
                </a:p>
              </p:txBody>
            </p:sp>
          </p:grpSp>
          <p:grpSp>
            <p:nvGrpSpPr>
              <p:cNvPr id="1109" name="组合 102"/>
              <p:cNvGrpSpPr/>
              <p:nvPr/>
            </p:nvGrpSpPr>
            <p:grpSpPr>
              <a:xfrm>
                <a:off x="2349720" y="6467040"/>
                <a:ext cx="145080" cy="155160"/>
                <a:chOff x="2349720" y="6467040"/>
                <a:chExt cx="145080" cy="155160"/>
              </a:xfrm>
            </p:grpSpPr>
            <p:sp>
              <p:nvSpPr>
                <p:cNvPr id="1110" name="Freeform 15"/>
                <p:cNvSpPr/>
                <p:nvPr/>
              </p:nvSpPr>
              <p:spPr>
                <a:xfrm>
                  <a:off x="2349720" y="6501600"/>
                  <a:ext cx="66600" cy="107280"/>
                </a:xfrm>
                <a:custGeom>
                  <a:avLst/>
                  <a:gdLst>
                    <a:gd name="textAreaLeft" fmla="*/ 0 w 66600"/>
                    <a:gd name="textAreaRight" fmla="*/ 67320 w 66600"/>
                    <a:gd name="textAreaTop" fmla="*/ 0 h 107280"/>
                    <a:gd name="textAreaBottom" fmla="*/ 108000 h 107280"/>
                  </a:gdLst>
                  <a:ahLst/>
                  <a:rect l="textAreaLeft" t="textAreaTop" r="textAreaRight" b="textAreaBottom"/>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bg1"/>
                </a:solidFill>
                <a:ln w="0">
                  <a:noFill/>
                </a:ln>
              </p:spPr>
              <p:style>
                <a:lnRef idx="0"/>
                <a:fillRef idx="0"/>
                <a:effectRef idx="0"/>
                <a:fontRef idx="minor"/>
              </p:style>
              <p:txBody>
                <a:bodyPr numCol="1" spcCol="0" lIns="90000" rIns="90000" tIns="45000" bIns="45000" anchor="t">
                  <a:noAutofit/>
                </a:bodyPr>
                <a:p>
                  <a:endParaRPr b="0" lang="en-US" sz="1800" strike="noStrike" u="none">
                    <a:solidFill>
                      <a:schemeClr val="dk1"/>
                    </a:solidFill>
                    <a:uFillTx/>
                    <a:latin typeface="Century Gothic"/>
                    <a:ea typeface="微软雅黑"/>
                  </a:endParaRPr>
                </a:p>
              </p:txBody>
            </p:sp>
            <p:sp>
              <p:nvSpPr>
                <p:cNvPr id="1111" name="Freeform 16"/>
                <p:cNvSpPr/>
                <p:nvPr/>
              </p:nvSpPr>
              <p:spPr>
                <a:xfrm>
                  <a:off x="2422080" y="6470640"/>
                  <a:ext cx="72720" cy="151560"/>
                </a:xfrm>
                <a:custGeom>
                  <a:avLst/>
                  <a:gdLst>
                    <a:gd name="textAreaLeft" fmla="*/ 0 w 72720"/>
                    <a:gd name="textAreaRight" fmla="*/ 73440 w 72720"/>
                    <a:gd name="textAreaTop" fmla="*/ 0 h 151560"/>
                    <a:gd name="textAreaBottom" fmla="*/ 152280 h 151560"/>
                  </a:gdLst>
                  <a:ahLst/>
                  <a:rect l="textAreaLeft" t="textAreaTop" r="textAreaRight" b="textAreaBottom"/>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bg1"/>
                </a:solidFill>
                <a:ln w="0">
                  <a:noFill/>
                </a:ln>
              </p:spPr>
              <p:style>
                <a:lnRef idx="0"/>
                <a:fillRef idx="0"/>
                <a:effectRef idx="0"/>
                <a:fontRef idx="minor"/>
              </p:style>
              <p:txBody>
                <a:bodyPr numCol="1" spcCol="0" lIns="90000" rIns="90000" tIns="45000" bIns="45000" anchor="t">
                  <a:noAutofit/>
                </a:bodyPr>
                <a:p>
                  <a:endParaRPr b="0" lang="en-US" sz="1800" strike="noStrike" u="none">
                    <a:solidFill>
                      <a:schemeClr val="dk1"/>
                    </a:solidFill>
                    <a:uFillTx/>
                    <a:latin typeface="Century Gothic"/>
                    <a:ea typeface="微软雅黑"/>
                  </a:endParaRPr>
                </a:p>
              </p:txBody>
            </p:sp>
            <p:sp>
              <p:nvSpPr>
                <p:cNvPr id="1112" name="Freeform 17"/>
                <p:cNvSpPr/>
                <p:nvPr/>
              </p:nvSpPr>
              <p:spPr>
                <a:xfrm>
                  <a:off x="2387880" y="6467040"/>
                  <a:ext cx="47520" cy="27360"/>
                </a:xfrm>
                <a:custGeom>
                  <a:avLst/>
                  <a:gdLst>
                    <a:gd name="textAreaLeft" fmla="*/ 0 w 47520"/>
                    <a:gd name="textAreaRight" fmla="*/ 48240 w 47520"/>
                    <a:gd name="textAreaTop" fmla="*/ 0 h 27360"/>
                    <a:gd name="textAreaBottom" fmla="*/ 28080 h 27360"/>
                  </a:gdLst>
                  <a:ahLst/>
                  <a:rect l="textAreaLeft" t="textAreaTop" r="textAreaRight" b="textAreaBottom"/>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bg1"/>
                </a:solidFill>
                <a:ln w="0">
                  <a:noFill/>
                </a:ln>
              </p:spPr>
              <p:style>
                <a:lnRef idx="0"/>
                <a:fillRef idx="0"/>
                <a:effectRef idx="0"/>
                <a:fontRef idx="minor"/>
              </p:style>
              <p:txBody>
                <a:bodyPr numCol="1" spcCol="0" lIns="90000" rIns="90000" tIns="14040" bIns="14040" anchor="t">
                  <a:noAutofit/>
                </a:bodyPr>
                <a:p>
                  <a:endParaRPr b="0" lang="en-US" sz="1800" strike="noStrike" u="none">
                    <a:solidFill>
                      <a:schemeClr val="dk1"/>
                    </a:solidFill>
                    <a:uFillTx/>
                    <a:latin typeface="Century Gothic"/>
                    <a:ea typeface="微软雅黑"/>
                  </a:endParaRPr>
                </a:p>
              </p:txBody>
            </p:sp>
          </p:grpSp>
        </p:grpSp>
        <p:grpSp>
          <p:nvGrpSpPr>
            <p:cNvPr id="1113" name="组合 85"/>
            <p:cNvGrpSpPr/>
            <p:nvPr/>
          </p:nvGrpSpPr>
          <p:grpSpPr>
            <a:xfrm>
              <a:off x="587160" y="6381720"/>
              <a:ext cx="1099800" cy="304200"/>
              <a:chOff x="587160" y="6381720"/>
              <a:chExt cx="1099800" cy="304200"/>
            </a:xfrm>
          </p:grpSpPr>
          <p:grpSp>
            <p:nvGrpSpPr>
              <p:cNvPr id="1114" name="组合 86"/>
              <p:cNvGrpSpPr/>
              <p:nvPr/>
            </p:nvGrpSpPr>
            <p:grpSpPr>
              <a:xfrm>
                <a:off x="1171800" y="6431400"/>
                <a:ext cx="212400" cy="223200"/>
                <a:chOff x="1171800" y="6431400"/>
                <a:chExt cx="212400" cy="223200"/>
              </a:xfrm>
            </p:grpSpPr>
            <p:sp>
              <p:nvSpPr>
                <p:cNvPr id="1115" name="Freeform 9"/>
                <p:cNvSpPr/>
                <p:nvPr/>
              </p:nvSpPr>
              <p:spPr>
                <a:xfrm>
                  <a:off x="1171800" y="6447960"/>
                  <a:ext cx="110160" cy="187560"/>
                </a:xfrm>
                <a:custGeom>
                  <a:avLst/>
                  <a:gdLst>
                    <a:gd name="textAreaLeft" fmla="*/ 0 w 110160"/>
                    <a:gd name="textAreaRight" fmla="*/ 110880 w 110160"/>
                    <a:gd name="textAreaTop" fmla="*/ 0 h 187560"/>
                    <a:gd name="textAreaBottom" fmla="*/ 188280 h 187560"/>
                  </a:gdLst>
                  <a:ahLst/>
                  <a:rect l="textAreaLeft" t="textAreaTop" r="textAreaRight" b="textAreaBottom"/>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bg1"/>
                </a:solidFill>
                <a:ln w="0">
                  <a:noFill/>
                </a:ln>
              </p:spPr>
              <p:style>
                <a:lnRef idx="0"/>
                <a:fillRef idx="0"/>
                <a:effectRef idx="0"/>
                <a:fontRef idx="minor"/>
              </p:style>
              <p:txBody>
                <a:bodyPr numCol="1" spcCol="0" lIns="90000" rIns="90000" tIns="45000" bIns="45000" anchor="t">
                  <a:noAutofit/>
                </a:bodyPr>
                <a:p>
                  <a:endParaRPr b="0" lang="en-US" sz="1800" strike="noStrike" u="none">
                    <a:solidFill>
                      <a:schemeClr val="dk1"/>
                    </a:solidFill>
                    <a:uFillTx/>
                    <a:latin typeface="Century Gothic"/>
                    <a:ea typeface="微软雅黑"/>
                  </a:endParaRPr>
                </a:p>
              </p:txBody>
            </p:sp>
            <p:sp>
              <p:nvSpPr>
                <p:cNvPr id="1116" name="Freeform 10"/>
                <p:cNvSpPr/>
                <p:nvPr/>
              </p:nvSpPr>
              <p:spPr>
                <a:xfrm>
                  <a:off x="1280880" y="6431400"/>
                  <a:ext cx="103320" cy="223200"/>
                </a:xfrm>
                <a:custGeom>
                  <a:avLst/>
                  <a:gdLst>
                    <a:gd name="textAreaLeft" fmla="*/ 0 w 103320"/>
                    <a:gd name="textAreaRight" fmla="*/ 104040 w 103320"/>
                    <a:gd name="textAreaTop" fmla="*/ 0 h 223200"/>
                    <a:gd name="textAreaBottom" fmla="*/ 223920 h 223200"/>
                  </a:gdLst>
                  <a:ahLst/>
                  <a:rect l="textAreaLeft" t="textAreaTop" r="textAreaRight" b="textAreaBottom"/>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bg1"/>
                </a:solidFill>
                <a:ln w="0">
                  <a:noFill/>
                </a:ln>
              </p:spPr>
              <p:style>
                <a:lnRef idx="0"/>
                <a:fillRef idx="0"/>
                <a:effectRef idx="0"/>
                <a:fontRef idx="minor"/>
              </p:style>
              <p:txBody>
                <a:bodyPr numCol="1" spcCol="0" lIns="90000" rIns="90000" tIns="45000" bIns="45000" anchor="t">
                  <a:noAutofit/>
                </a:bodyPr>
                <a:p>
                  <a:endParaRPr b="0" lang="en-US" sz="1800" strike="noStrike" u="none">
                    <a:solidFill>
                      <a:schemeClr val="dk1"/>
                    </a:solidFill>
                    <a:uFillTx/>
                    <a:latin typeface="Century Gothic"/>
                    <a:ea typeface="微软雅黑"/>
                  </a:endParaRPr>
                </a:p>
              </p:txBody>
            </p:sp>
          </p:grpSp>
          <p:grpSp>
            <p:nvGrpSpPr>
              <p:cNvPr id="1117" name="组合 87"/>
              <p:cNvGrpSpPr/>
              <p:nvPr/>
            </p:nvGrpSpPr>
            <p:grpSpPr>
              <a:xfrm>
                <a:off x="587160" y="6381720"/>
                <a:ext cx="240840" cy="304200"/>
                <a:chOff x="587160" y="6381720"/>
                <a:chExt cx="240840" cy="304200"/>
              </a:xfrm>
            </p:grpSpPr>
            <p:sp>
              <p:nvSpPr>
                <p:cNvPr id="1118" name="Freeform 13"/>
                <p:cNvSpPr/>
                <p:nvPr/>
              </p:nvSpPr>
              <p:spPr>
                <a:xfrm>
                  <a:off x="587160" y="6381720"/>
                  <a:ext cx="240840" cy="287640"/>
                </a:xfrm>
                <a:custGeom>
                  <a:avLst/>
                  <a:gdLst>
                    <a:gd name="textAreaLeft" fmla="*/ 0 w 240840"/>
                    <a:gd name="textAreaRight" fmla="*/ 241560 w 240840"/>
                    <a:gd name="textAreaTop" fmla="*/ 0 h 287640"/>
                    <a:gd name="textAreaBottom" fmla="*/ 288360 h 287640"/>
                  </a:gdLst>
                  <a:ahLst/>
                  <a:rect l="textAreaLeft" t="textAreaTop" r="textAreaRight" b="textAreaBottom"/>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bg1"/>
                </a:solidFill>
                <a:ln w="0">
                  <a:noFill/>
                </a:ln>
              </p:spPr>
              <p:style>
                <a:lnRef idx="0"/>
                <a:fillRef idx="0"/>
                <a:effectRef idx="0"/>
                <a:fontRef idx="minor"/>
              </p:style>
              <p:txBody>
                <a:bodyPr numCol="1" spcCol="0" lIns="90000" rIns="90000" tIns="45000" bIns="45000" anchor="t">
                  <a:noAutofit/>
                </a:bodyPr>
                <a:p>
                  <a:endParaRPr b="0" lang="en-US" sz="1800" strike="noStrike" u="none">
                    <a:solidFill>
                      <a:schemeClr val="dk1"/>
                    </a:solidFill>
                    <a:uFillTx/>
                    <a:latin typeface="Century Gothic"/>
                    <a:ea typeface="微软雅黑"/>
                  </a:endParaRPr>
                </a:p>
              </p:txBody>
            </p:sp>
            <p:sp>
              <p:nvSpPr>
                <p:cNvPr id="1119" name="Freeform 14"/>
                <p:cNvSpPr/>
                <p:nvPr/>
              </p:nvSpPr>
              <p:spPr>
                <a:xfrm>
                  <a:off x="653760" y="6606360"/>
                  <a:ext cx="29160" cy="79560"/>
                </a:xfrm>
                <a:custGeom>
                  <a:avLst/>
                  <a:gdLst>
                    <a:gd name="textAreaLeft" fmla="*/ 0 w 29160"/>
                    <a:gd name="textAreaRight" fmla="*/ 29880 w 29160"/>
                    <a:gd name="textAreaTop" fmla="*/ 0 h 79560"/>
                    <a:gd name="textAreaBottom" fmla="*/ 80280 h 79560"/>
                  </a:gdLst>
                  <a:ahLst/>
                  <a:rect l="textAreaLeft" t="textAreaTop" r="textAreaRight" b="textAreaBottom"/>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bg1"/>
                </a:solidFill>
                <a:ln w="0">
                  <a:noFill/>
                </a:ln>
              </p:spPr>
              <p:style>
                <a:lnRef idx="0"/>
                <a:fillRef idx="0"/>
                <a:effectRef idx="0"/>
                <a:fontRef idx="minor"/>
              </p:style>
              <p:txBody>
                <a:bodyPr numCol="1" spcCol="0" lIns="90000" rIns="90000" tIns="39960" bIns="39960" anchor="t">
                  <a:noAutofit/>
                </a:bodyPr>
                <a:p>
                  <a:endParaRPr b="0" lang="en-US" sz="1800" strike="noStrike" u="none">
                    <a:solidFill>
                      <a:schemeClr val="dk1"/>
                    </a:solidFill>
                    <a:uFillTx/>
                    <a:latin typeface="Century Gothic"/>
                    <a:ea typeface="微软雅黑"/>
                  </a:endParaRPr>
                </a:p>
              </p:txBody>
            </p:sp>
          </p:grpSp>
          <p:grpSp>
            <p:nvGrpSpPr>
              <p:cNvPr id="1120" name="组合 88"/>
              <p:cNvGrpSpPr/>
              <p:nvPr/>
            </p:nvGrpSpPr>
            <p:grpSpPr>
              <a:xfrm>
                <a:off x="914400" y="6468840"/>
                <a:ext cx="161280" cy="138960"/>
                <a:chOff x="914400" y="6468840"/>
                <a:chExt cx="161280" cy="138960"/>
              </a:xfrm>
            </p:grpSpPr>
            <p:sp>
              <p:nvSpPr>
                <p:cNvPr id="1121" name="Freeform 18"/>
                <p:cNvSpPr/>
                <p:nvPr/>
              </p:nvSpPr>
              <p:spPr>
                <a:xfrm>
                  <a:off x="968760" y="6468840"/>
                  <a:ext cx="106920" cy="138960"/>
                </a:xfrm>
                <a:custGeom>
                  <a:avLst/>
                  <a:gdLst>
                    <a:gd name="textAreaLeft" fmla="*/ 0 w 106920"/>
                    <a:gd name="textAreaRight" fmla="*/ 107640 w 106920"/>
                    <a:gd name="textAreaTop" fmla="*/ 0 h 138960"/>
                    <a:gd name="textAreaBottom" fmla="*/ 139680 h 138960"/>
                  </a:gdLst>
                  <a:ahLst/>
                  <a:rect l="textAreaLeft" t="textAreaTop" r="textAreaRight" b="textAreaBottom"/>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bg1"/>
                </a:solidFill>
                <a:ln w="0">
                  <a:noFill/>
                </a:ln>
              </p:spPr>
              <p:style>
                <a:lnRef idx="0"/>
                <a:fillRef idx="0"/>
                <a:effectRef idx="0"/>
                <a:fontRef idx="minor"/>
              </p:style>
              <p:txBody>
                <a:bodyPr numCol="1" spcCol="0" lIns="90000" rIns="90000" tIns="45000" bIns="45000" anchor="t">
                  <a:noAutofit/>
                </a:bodyPr>
                <a:p>
                  <a:endParaRPr b="0" lang="en-US" sz="1800" strike="noStrike" u="none">
                    <a:solidFill>
                      <a:schemeClr val="dk1"/>
                    </a:solidFill>
                    <a:uFillTx/>
                    <a:latin typeface="Century Gothic"/>
                    <a:ea typeface="微软雅黑"/>
                  </a:endParaRPr>
                </a:p>
              </p:txBody>
            </p:sp>
            <p:sp>
              <p:nvSpPr>
                <p:cNvPr id="1122" name="Freeform 19"/>
                <p:cNvSpPr/>
                <p:nvPr/>
              </p:nvSpPr>
              <p:spPr>
                <a:xfrm>
                  <a:off x="914400" y="6503760"/>
                  <a:ext cx="53640" cy="102600"/>
                </a:xfrm>
                <a:custGeom>
                  <a:avLst/>
                  <a:gdLst>
                    <a:gd name="textAreaLeft" fmla="*/ 0 w 53640"/>
                    <a:gd name="textAreaRight" fmla="*/ 54360 w 53640"/>
                    <a:gd name="textAreaTop" fmla="*/ 0 h 102600"/>
                    <a:gd name="textAreaBottom" fmla="*/ 103320 h 102600"/>
                  </a:gdLst>
                  <a:ahLst/>
                  <a:rect l="textAreaLeft" t="textAreaTop" r="textAreaRight" b="textAreaBottom"/>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bg1"/>
                </a:solidFill>
                <a:ln w="0">
                  <a:noFill/>
                </a:ln>
              </p:spPr>
              <p:style>
                <a:lnRef idx="0"/>
                <a:fillRef idx="0"/>
                <a:effectRef idx="0"/>
                <a:fontRef idx="minor"/>
              </p:style>
              <p:txBody>
                <a:bodyPr numCol="1" spcCol="0" lIns="90000" rIns="90000" tIns="45000" bIns="45000" anchor="t">
                  <a:noAutofit/>
                </a:bodyPr>
                <a:p>
                  <a:endParaRPr b="0" lang="en-US" sz="1800" strike="noStrike" u="none">
                    <a:solidFill>
                      <a:schemeClr val="dk1"/>
                    </a:solidFill>
                    <a:uFillTx/>
                    <a:latin typeface="Century Gothic"/>
                    <a:ea typeface="微软雅黑"/>
                  </a:endParaRPr>
                </a:p>
              </p:txBody>
            </p:sp>
            <p:sp>
              <p:nvSpPr>
                <p:cNvPr id="1123" name="Freeform 20"/>
                <p:cNvSpPr/>
                <p:nvPr/>
              </p:nvSpPr>
              <p:spPr>
                <a:xfrm>
                  <a:off x="946440" y="6470280"/>
                  <a:ext cx="49680" cy="31320"/>
                </a:xfrm>
                <a:custGeom>
                  <a:avLst/>
                  <a:gdLst>
                    <a:gd name="textAreaLeft" fmla="*/ 0 w 49680"/>
                    <a:gd name="textAreaRight" fmla="*/ 50400 w 49680"/>
                    <a:gd name="textAreaTop" fmla="*/ 0 h 31320"/>
                    <a:gd name="textAreaBottom" fmla="*/ 32040 h 31320"/>
                  </a:gdLst>
                  <a:ahLst/>
                  <a:rect l="textAreaLeft" t="textAreaTop" r="textAreaRight" b="textAreaBottom"/>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bg1"/>
                </a:solidFill>
                <a:ln w="0">
                  <a:noFill/>
                </a:ln>
              </p:spPr>
              <p:style>
                <a:lnRef idx="0"/>
                <a:fillRef idx="0"/>
                <a:effectRef idx="0"/>
                <a:fontRef idx="minor"/>
              </p:style>
              <p:txBody>
                <a:bodyPr numCol="1" spcCol="0" lIns="90000" rIns="90000" tIns="15840" bIns="15840" anchor="t">
                  <a:noAutofit/>
                </a:bodyPr>
                <a:p>
                  <a:endParaRPr b="0" lang="en-US" sz="1800" strike="noStrike" u="none">
                    <a:solidFill>
                      <a:schemeClr val="dk1"/>
                    </a:solidFill>
                    <a:uFillTx/>
                    <a:latin typeface="Century Gothic"/>
                    <a:ea typeface="微软雅黑"/>
                  </a:endParaRPr>
                </a:p>
              </p:txBody>
            </p:sp>
          </p:grpSp>
          <p:grpSp>
            <p:nvGrpSpPr>
              <p:cNvPr id="1124" name="组合 89"/>
              <p:cNvGrpSpPr/>
              <p:nvPr/>
            </p:nvGrpSpPr>
            <p:grpSpPr>
              <a:xfrm>
                <a:off x="1501920" y="6443640"/>
                <a:ext cx="185040" cy="184320"/>
                <a:chOff x="1501920" y="6443640"/>
                <a:chExt cx="185040" cy="184320"/>
              </a:xfrm>
            </p:grpSpPr>
            <p:sp>
              <p:nvSpPr>
                <p:cNvPr id="1125" name="Freeform 11"/>
                <p:cNvSpPr/>
                <p:nvPr/>
              </p:nvSpPr>
              <p:spPr>
                <a:xfrm>
                  <a:off x="1557720" y="6443640"/>
                  <a:ext cx="129240" cy="181080"/>
                </a:xfrm>
                <a:custGeom>
                  <a:avLst/>
                  <a:gdLst>
                    <a:gd name="textAreaLeft" fmla="*/ 0 w 129240"/>
                    <a:gd name="textAreaRight" fmla="*/ 129960 w 129240"/>
                    <a:gd name="textAreaTop" fmla="*/ 0 h 181080"/>
                    <a:gd name="textAreaBottom" fmla="*/ 181800 h 181080"/>
                  </a:gdLst>
                  <a:ahLst/>
                  <a:rect l="textAreaLeft" t="textAreaTop" r="textAreaRight" b="textAreaBottom"/>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w="0">
                  <a:noFill/>
                </a:ln>
              </p:spPr>
              <p:style>
                <a:lnRef idx="0"/>
                <a:fillRef idx="0"/>
                <a:effectRef idx="0"/>
                <a:fontRef idx="minor"/>
              </p:style>
              <p:txBody>
                <a:bodyPr numCol="1" spcCol="0" lIns="90000" rIns="90000" tIns="45000" bIns="45000" anchor="t">
                  <a:noAutofit/>
                </a:bodyPr>
                <a:p>
                  <a:endParaRPr b="0" lang="en-US" sz="1800" strike="noStrike" u="none">
                    <a:solidFill>
                      <a:schemeClr val="dk1"/>
                    </a:solidFill>
                    <a:uFillTx/>
                    <a:latin typeface="Century Gothic"/>
                    <a:ea typeface="微软雅黑"/>
                  </a:endParaRPr>
                </a:p>
              </p:txBody>
            </p:sp>
            <p:sp>
              <p:nvSpPr>
                <p:cNvPr id="1126" name="Freeform 12"/>
                <p:cNvSpPr/>
                <p:nvPr/>
              </p:nvSpPr>
              <p:spPr>
                <a:xfrm>
                  <a:off x="1501920" y="6453360"/>
                  <a:ext cx="69120" cy="174600"/>
                </a:xfrm>
                <a:custGeom>
                  <a:avLst/>
                  <a:gdLst>
                    <a:gd name="textAreaLeft" fmla="*/ 0 w 69120"/>
                    <a:gd name="textAreaRight" fmla="*/ 69840 w 69120"/>
                    <a:gd name="textAreaTop" fmla="*/ 0 h 174600"/>
                    <a:gd name="textAreaBottom" fmla="*/ 175320 h 174600"/>
                  </a:gdLst>
                  <a:ahLst/>
                  <a:rect l="textAreaLeft" t="textAreaTop" r="textAreaRight" b="textAreaBottom"/>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w="0">
                  <a:noFill/>
                </a:ln>
              </p:spPr>
              <p:style>
                <a:lnRef idx="0"/>
                <a:fillRef idx="0"/>
                <a:effectRef idx="0"/>
                <a:fontRef idx="minor"/>
              </p:style>
              <p:txBody>
                <a:bodyPr numCol="1" spcCol="0" lIns="90000" rIns="90000" tIns="45000" bIns="45000" anchor="t">
                  <a:noAutofit/>
                </a:bodyPr>
                <a:p>
                  <a:endParaRPr b="0" lang="en-US" sz="1800" strike="noStrike" u="none">
                    <a:solidFill>
                      <a:schemeClr val="dk1"/>
                    </a:solidFill>
                    <a:uFillTx/>
                    <a:latin typeface="Century Gothic"/>
                    <a:ea typeface="微软雅黑"/>
                  </a:endParaRPr>
                </a:p>
              </p:txBody>
            </p:sp>
          </p:grpSp>
        </p:grpSp>
      </p:grpSp>
      <p:sp>
        <p:nvSpPr>
          <p:cNvPr id="11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1128"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59" r:id="rId3"/>
  </p:sldLayoutIdLst>
</p:sldMaster>
</file>

<file path=ppt/slideMasters/slideMaster5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cxnSp>
        <p:nvCxnSpPr>
          <p:cNvPr id="1129" name="直接连接符 1"/>
          <p:cNvCxnSpPr/>
          <p:nvPr/>
        </p:nvCxnSpPr>
        <p:spPr>
          <a:xfrm>
            <a:off x="1549800" y="862920"/>
            <a:ext cx="10319400" cy="720"/>
          </a:xfrm>
          <a:prstGeom prst="straightConnector1">
            <a:avLst/>
          </a:prstGeom>
          <a:ln w="28575">
            <a:solidFill>
              <a:srgbClr val="a2a2a2"/>
            </a:solidFill>
            <a:round/>
          </a:ln>
        </p:spPr>
      </p:cxnSp>
      <p:sp>
        <p:nvSpPr>
          <p:cNvPr id="1130" name="矩形 23"/>
          <p:cNvSpPr/>
          <p:nvPr/>
        </p:nvSpPr>
        <p:spPr>
          <a:xfrm>
            <a:off x="11155320" y="6188040"/>
            <a:ext cx="712440" cy="669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微软雅黑"/>
              <a:ea typeface="微软雅黑"/>
            </a:endParaRPr>
          </a:p>
        </p:txBody>
      </p:sp>
      <p:sp>
        <p:nvSpPr>
          <p:cNvPr id="1131" name="矩形 2"/>
          <p:cNvSpPr/>
          <p:nvPr/>
        </p:nvSpPr>
        <p:spPr>
          <a:xfrm>
            <a:off x="318600" y="0"/>
            <a:ext cx="1047960" cy="872280"/>
          </a:xfrm>
          <a:prstGeom prst="rect">
            <a:avLst/>
          </a:prstGeom>
          <a:solidFill>
            <a:schemeClr val="accent1"/>
          </a:solidFill>
          <a:ln>
            <a:solidFill>
              <a:srgbClr val="006c39"/>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微软雅黑"/>
              <a:ea typeface="微软雅黑"/>
            </a:endParaRPr>
          </a:p>
        </p:txBody>
      </p:sp>
      <p:sp>
        <p:nvSpPr>
          <p:cNvPr id="1132" name="矩形 4"/>
          <p:cNvSpPr/>
          <p:nvPr/>
        </p:nvSpPr>
        <p:spPr>
          <a:xfrm>
            <a:off x="318600" y="6188040"/>
            <a:ext cx="10843560" cy="669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微软雅黑"/>
              <a:ea typeface="微软雅黑"/>
            </a:endParaRPr>
          </a:p>
        </p:txBody>
      </p:sp>
      <p:sp>
        <p:nvSpPr>
          <p:cNvPr id="1133" name="文本框 5"/>
          <p:cNvSpPr/>
          <p:nvPr/>
        </p:nvSpPr>
        <p:spPr>
          <a:xfrm>
            <a:off x="11233080" y="6340680"/>
            <a:ext cx="550080" cy="36504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pPr>
            <a:fld id="{22BC021D-C2AB-4D5F-93AC-2F22E6949661}" type="slidenum">
              <a:rPr b="0" lang="en-US" sz="1600" strike="noStrike" u="none">
                <a:solidFill>
                  <a:srgbClr val="f2f2f2"/>
                </a:solidFill>
                <a:uFillTx/>
                <a:latin typeface="微软雅黑"/>
                <a:ea typeface="微软雅黑"/>
              </a:rPr>
              <a:t>1</a:t>
            </a:fld>
            <a:endParaRPr b="0" lang="en-US" sz="1600" strike="noStrike" u="none">
              <a:solidFill>
                <a:srgbClr val="000000"/>
              </a:solidFill>
              <a:uFillTx/>
              <a:latin typeface="Arial"/>
            </a:endParaRPr>
          </a:p>
        </p:txBody>
      </p:sp>
      <p:sp>
        <p:nvSpPr>
          <p:cNvPr id="1134" name="矩形 24"/>
          <p:cNvSpPr/>
          <p:nvPr/>
        </p:nvSpPr>
        <p:spPr>
          <a:xfrm>
            <a:off x="1378800" y="-1440"/>
            <a:ext cx="166320" cy="874080"/>
          </a:xfrm>
          <a:prstGeom prst="rect">
            <a:avLst/>
          </a:prstGeom>
          <a:solidFill>
            <a:schemeClr val="accent4"/>
          </a:solidFill>
          <a:ln>
            <a:solidFill>
              <a:srgbClr val="a13f0b"/>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微软雅黑"/>
              <a:ea typeface="微软雅黑"/>
            </a:endParaRPr>
          </a:p>
        </p:txBody>
      </p:sp>
      <p:pic>
        <p:nvPicPr>
          <p:cNvPr id="1135" name="图片 56" descr=""/>
          <p:cNvPicPr/>
          <p:nvPr/>
        </p:nvPicPr>
        <p:blipFill>
          <a:blip r:embed="rId2"/>
          <a:stretch/>
        </p:blipFill>
        <p:spPr>
          <a:xfrm>
            <a:off x="9837720" y="347400"/>
            <a:ext cx="1968480" cy="432360"/>
          </a:xfrm>
          <a:prstGeom prst="rect">
            <a:avLst/>
          </a:prstGeom>
          <a:noFill/>
          <a:ln w="0">
            <a:noFill/>
          </a:ln>
        </p:spPr>
      </p:pic>
      <p:cxnSp>
        <p:nvCxnSpPr>
          <p:cNvPr id="1136" name="直接连接符 6"/>
          <p:cNvCxnSpPr/>
          <p:nvPr/>
        </p:nvCxnSpPr>
        <p:spPr>
          <a:xfrm>
            <a:off x="1366200" y="-17640"/>
            <a:ext cx="720" cy="1079640"/>
          </a:xfrm>
          <a:prstGeom prst="straightConnector1">
            <a:avLst/>
          </a:prstGeom>
          <a:ln w="12700">
            <a:solidFill>
              <a:srgbClr val="ffffff"/>
            </a:solidFill>
            <a:round/>
          </a:ln>
        </p:spPr>
      </p:cxnSp>
      <p:cxnSp>
        <p:nvCxnSpPr>
          <p:cNvPr id="1137" name="直接连接符 57"/>
          <p:cNvCxnSpPr/>
          <p:nvPr/>
        </p:nvCxnSpPr>
        <p:spPr>
          <a:xfrm>
            <a:off x="11155320" y="6119640"/>
            <a:ext cx="720" cy="761400"/>
          </a:xfrm>
          <a:prstGeom prst="straightConnector1">
            <a:avLst/>
          </a:prstGeom>
          <a:ln w="12700">
            <a:solidFill>
              <a:srgbClr val="ffffff"/>
            </a:solidFill>
            <a:round/>
          </a:ln>
        </p:spPr>
      </p:cxnSp>
      <p:grpSp>
        <p:nvGrpSpPr>
          <p:cNvPr id="1138" name="组合 83"/>
          <p:cNvGrpSpPr/>
          <p:nvPr/>
        </p:nvGrpSpPr>
        <p:grpSpPr>
          <a:xfrm>
            <a:off x="587160" y="6381720"/>
            <a:ext cx="2478960" cy="304200"/>
            <a:chOff x="587160" y="6381720"/>
            <a:chExt cx="2478960" cy="304200"/>
          </a:xfrm>
        </p:grpSpPr>
        <p:grpSp>
          <p:nvGrpSpPr>
            <p:cNvPr id="1139" name="组合 84"/>
            <p:cNvGrpSpPr/>
            <p:nvPr/>
          </p:nvGrpSpPr>
          <p:grpSpPr>
            <a:xfrm>
              <a:off x="2014200" y="6385320"/>
              <a:ext cx="1051920" cy="297720"/>
              <a:chOff x="2014200" y="6385320"/>
              <a:chExt cx="1051920" cy="297720"/>
            </a:xfrm>
          </p:grpSpPr>
          <p:sp>
            <p:nvSpPr>
              <p:cNvPr id="1140" name="Freeform 5"/>
              <p:cNvSpPr/>
              <p:nvPr/>
            </p:nvSpPr>
            <p:spPr>
              <a:xfrm>
                <a:off x="2595600" y="6404040"/>
                <a:ext cx="234360" cy="264600"/>
              </a:xfrm>
              <a:custGeom>
                <a:avLst/>
                <a:gdLst>
                  <a:gd name="textAreaLeft" fmla="*/ 0 w 234360"/>
                  <a:gd name="textAreaRight" fmla="*/ 235080 w 234360"/>
                  <a:gd name="textAreaTop" fmla="*/ 0 h 264600"/>
                  <a:gd name="textAreaBottom" fmla="*/ 265320 h 264600"/>
                </a:gdLst>
                <a:ahLst/>
                <a:rect l="textAreaLeft" t="textAreaTop" r="textAreaRight" b="textAreaBottom"/>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w="0">
                <a:noFill/>
              </a:ln>
            </p:spPr>
            <p:style>
              <a:lnRef idx="0"/>
              <a:fillRef idx="0"/>
              <a:effectRef idx="0"/>
              <a:fontRef idx="minor"/>
            </p:style>
            <p:txBody>
              <a:bodyPr numCol="1" spcCol="0" lIns="90000" rIns="90000" tIns="45000" bIns="45000" anchor="t">
                <a:noAutofit/>
              </a:bodyPr>
              <a:p>
                <a:endParaRPr b="0" lang="en-US" sz="1800" strike="noStrike" u="none">
                  <a:solidFill>
                    <a:schemeClr val="dk1"/>
                  </a:solidFill>
                  <a:uFillTx/>
                  <a:latin typeface="Century Gothic"/>
                  <a:ea typeface="微软雅黑"/>
                </a:endParaRPr>
              </a:p>
            </p:txBody>
          </p:sp>
          <p:sp>
            <p:nvSpPr>
              <p:cNvPr id="1141" name="Freeform 6"/>
              <p:cNvSpPr/>
              <p:nvPr/>
            </p:nvSpPr>
            <p:spPr>
              <a:xfrm>
                <a:off x="2931480" y="6444720"/>
                <a:ext cx="134640" cy="203040"/>
              </a:xfrm>
              <a:custGeom>
                <a:avLst/>
                <a:gdLst>
                  <a:gd name="textAreaLeft" fmla="*/ 0 w 134640"/>
                  <a:gd name="textAreaRight" fmla="*/ 135360 w 134640"/>
                  <a:gd name="textAreaTop" fmla="*/ 0 h 203040"/>
                  <a:gd name="textAreaBottom" fmla="*/ 203760 h 203040"/>
                </a:gdLst>
                <a:ahLst/>
                <a:rect l="textAreaLeft" t="textAreaTop" r="textAreaRight" b="textAreaBottom"/>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w="0">
                <a:noFill/>
              </a:ln>
            </p:spPr>
            <p:style>
              <a:lnRef idx="0"/>
              <a:fillRef idx="0"/>
              <a:effectRef idx="0"/>
              <a:fontRef idx="minor"/>
            </p:style>
            <p:txBody>
              <a:bodyPr numCol="1" spcCol="0" lIns="90000" rIns="90000" tIns="45000" bIns="45000" anchor="t">
                <a:noAutofit/>
              </a:bodyPr>
              <a:p>
                <a:endParaRPr b="0" lang="en-US" sz="1800" strike="noStrike" u="none">
                  <a:solidFill>
                    <a:schemeClr val="dk1"/>
                  </a:solidFill>
                  <a:uFillTx/>
                  <a:latin typeface="Century Gothic"/>
                  <a:ea typeface="微软雅黑"/>
                </a:endParaRPr>
              </a:p>
            </p:txBody>
          </p:sp>
          <p:grpSp>
            <p:nvGrpSpPr>
              <p:cNvPr id="1142" name="组合 101"/>
              <p:cNvGrpSpPr/>
              <p:nvPr/>
            </p:nvGrpSpPr>
            <p:grpSpPr>
              <a:xfrm>
                <a:off x="2014200" y="6385320"/>
                <a:ext cx="240120" cy="297720"/>
                <a:chOff x="2014200" y="6385320"/>
                <a:chExt cx="240120" cy="297720"/>
              </a:xfrm>
            </p:grpSpPr>
            <p:sp>
              <p:nvSpPr>
                <p:cNvPr id="1143" name="Freeform 7"/>
                <p:cNvSpPr/>
                <p:nvPr/>
              </p:nvSpPr>
              <p:spPr>
                <a:xfrm>
                  <a:off x="2014200" y="6385320"/>
                  <a:ext cx="240120" cy="195480"/>
                </a:xfrm>
                <a:custGeom>
                  <a:avLst/>
                  <a:gdLst>
                    <a:gd name="textAreaLeft" fmla="*/ 0 w 240120"/>
                    <a:gd name="textAreaRight" fmla="*/ 240840 w 240120"/>
                    <a:gd name="textAreaTop" fmla="*/ 0 h 195480"/>
                    <a:gd name="textAreaBottom" fmla="*/ 196200 h 195480"/>
                  </a:gdLst>
                  <a:ahLst/>
                  <a:rect l="textAreaLeft" t="textAreaTop" r="textAreaRight" b="textAreaBottom"/>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bg1"/>
                </a:solidFill>
                <a:ln w="0">
                  <a:noFill/>
                </a:ln>
              </p:spPr>
              <p:style>
                <a:lnRef idx="0"/>
                <a:fillRef idx="0"/>
                <a:effectRef idx="0"/>
                <a:fontRef idx="minor"/>
              </p:style>
              <p:txBody>
                <a:bodyPr numCol="1" spcCol="0" lIns="90000" rIns="90000" tIns="45000" bIns="45000" anchor="t">
                  <a:noAutofit/>
                </a:bodyPr>
                <a:p>
                  <a:endParaRPr b="0" lang="en-US" sz="1800" strike="noStrike" u="none">
                    <a:solidFill>
                      <a:schemeClr val="dk1"/>
                    </a:solidFill>
                    <a:uFillTx/>
                    <a:latin typeface="Century Gothic"/>
                    <a:ea typeface="微软雅黑"/>
                  </a:endParaRPr>
                </a:p>
              </p:txBody>
            </p:sp>
            <p:sp>
              <p:nvSpPr>
                <p:cNvPr id="1144" name="Freeform 8"/>
                <p:cNvSpPr/>
                <p:nvPr/>
              </p:nvSpPr>
              <p:spPr>
                <a:xfrm>
                  <a:off x="2065320" y="6504480"/>
                  <a:ext cx="149400" cy="178560"/>
                </a:xfrm>
                <a:custGeom>
                  <a:avLst/>
                  <a:gdLst>
                    <a:gd name="textAreaLeft" fmla="*/ 0 w 149400"/>
                    <a:gd name="textAreaRight" fmla="*/ 150120 w 149400"/>
                    <a:gd name="textAreaTop" fmla="*/ 0 h 178560"/>
                    <a:gd name="textAreaBottom" fmla="*/ 179280 h 178560"/>
                  </a:gdLst>
                  <a:ahLst/>
                  <a:rect l="textAreaLeft" t="textAreaTop" r="textAreaRight" b="textAreaBottom"/>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bg1"/>
                </a:solidFill>
                <a:ln w="0">
                  <a:noFill/>
                </a:ln>
              </p:spPr>
              <p:style>
                <a:lnRef idx="0"/>
                <a:fillRef idx="0"/>
                <a:effectRef idx="0"/>
                <a:fontRef idx="minor"/>
              </p:style>
              <p:txBody>
                <a:bodyPr numCol="1" spcCol="0" lIns="90000" rIns="90000" tIns="45000" bIns="45000" anchor="t">
                  <a:noAutofit/>
                </a:bodyPr>
                <a:p>
                  <a:endParaRPr b="0" lang="en-US" sz="1800" strike="noStrike" u="none">
                    <a:solidFill>
                      <a:schemeClr val="dk1"/>
                    </a:solidFill>
                    <a:uFillTx/>
                    <a:latin typeface="Century Gothic"/>
                    <a:ea typeface="微软雅黑"/>
                  </a:endParaRPr>
                </a:p>
              </p:txBody>
            </p:sp>
          </p:grpSp>
          <p:grpSp>
            <p:nvGrpSpPr>
              <p:cNvPr id="1145" name="组合 102"/>
              <p:cNvGrpSpPr/>
              <p:nvPr/>
            </p:nvGrpSpPr>
            <p:grpSpPr>
              <a:xfrm>
                <a:off x="2349720" y="6467040"/>
                <a:ext cx="145080" cy="155160"/>
                <a:chOff x="2349720" y="6467040"/>
                <a:chExt cx="145080" cy="155160"/>
              </a:xfrm>
            </p:grpSpPr>
            <p:sp>
              <p:nvSpPr>
                <p:cNvPr id="1146" name="Freeform 15"/>
                <p:cNvSpPr/>
                <p:nvPr/>
              </p:nvSpPr>
              <p:spPr>
                <a:xfrm>
                  <a:off x="2349720" y="6501600"/>
                  <a:ext cx="66600" cy="107280"/>
                </a:xfrm>
                <a:custGeom>
                  <a:avLst/>
                  <a:gdLst>
                    <a:gd name="textAreaLeft" fmla="*/ 0 w 66600"/>
                    <a:gd name="textAreaRight" fmla="*/ 67320 w 66600"/>
                    <a:gd name="textAreaTop" fmla="*/ 0 h 107280"/>
                    <a:gd name="textAreaBottom" fmla="*/ 108000 h 107280"/>
                  </a:gdLst>
                  <a:ahLst/>
                  <a:rect l="textAreaLeft" t="textAreaTop" r="textAreaRight" b="textAreaBottom"/>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bg1"/>
                </a:solidFill>
                <a:ln w="0">
                  <a:noFill/>
                </a:ln>
              </p:spPr>
              <p:style>
                <a:lnRef idx="0"/>
                <a:fillRef idx="0"/>
                <a:effectRef idx="0"/>
                <a:fontRef idx="minor"/>
              </p:style>
              <p:txBody>
                <a:bodyPr numCol="1" spcCol="0" lIns="90000" rIns="90000" tIns="45000" bIns="45000" anchor="t">
                  <a:noAutofit/>
                </a:bodyPr>
                <a:p>
                  <a:endParaRPr b="0" lang="en-US" sz="1800" strike="noStrike" u="none">
                    <a:solidFill>
                      <a:schemeClr val="dk1"/>
                    </a:solidFill>
                    <a:uFillTx/>
                    <a:latin typeface="Century Gothic"/>
                    <a:ea typeface="微软雅黑"/>
                  </a:endParaRPr>
                </a:p>
              </p:txBody>
            </p:sp>
            <p:sp>
              <p:nvSpPr>
                <p:cNvPr id="1147" name="Freeform 16"/>
                <p:cNvSpPr/>
                <p:nvPr/>
              </p:nvSpPr>
              <p:spPr>
                <a:xfrm>
                  <a:off x="2422080" y="6470640"/>
                  <a:ext cx="72720" cy="151560"/>
                </a:xfrm>
                <a:custGeom>
                  <a:avLst/>
                  <a:gdLst>
                    <a:gd name="textAreaLeft" fmla="*/ 0 w 72720"/>
                    <a:gd name="textAreaRight" fmla="*/ 73440 w 72720"/>
                    <a:gd name="textAreaTop" fmla="*/ 0 h 151560"/>
                    <a:gd name="textAreaBottom" fmla="*/ 152280 h 151560"/>
                  </a:gdLst>
                  <a:ahLst/>
                  <a:rect l="textAreaLeft" t="textAreaTop" r="textAreaRight" b="textAreaBottom"/>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bg1"/>
                </a:solidFill>
                <a:ln w="0">
                  <a:noFill/>
                </a:ln>
              </p:spPr>
              <p:style>
                <a:lnRef idx="0"/>
                <a:fillRef idx="0"/>
                <a:effectRef idx="0"/>
                <a:fontRef idx="minor"/>
              </p:style>
              <p:txBody>
                <a:bodyPr numCol="1" spcCol="0" lIns="90000" rIns="90000" tIns="45000" bIns="45000" anchor="t">
                  <a:noAutofit/>
                </a:bodyPr>
                <a:p>
                  <a:endParaRPr b="0" lang="en-US" sz="1800" strike="noStrike" u="none">
                    <a:solidFill>
                      <a:schemeClr val="dk1"/>
                    </a:solidFill>
                    <a:uFillTx/>
                    <a:latin typeface="Century Gothic"/>
                    <a:ea typeface="微软雅黑"/>
                  </a:endParaRPr>
                </a:p>
              </p:txBody>
            </p:sp>
            <p:sp>
              <p:nvSpPr>
                <p:cNvPr id="1148" name="Freeform 17"/>
                <p:cNvSpPr/>
                <p:nvPr/>
              </p:nvSpPr>
              <p:spPr>
                <a:xfrm>
                  <a:off x="2387880" y="6467040"/>
                  <a:ext cx="47520" cy="27360"/>
                </a:xfrm>
                <a:custGeom>
                  <a:avLst/>
                  <a:gdLst>
                    <a:gd name="textAreaLeft" fmla="*/ 0 w 47520"/>
                    <a:gd name="textAreaRight" fmla="*/ 48240 w 47520"/>
                    <a:gd name="textAreaTop" fmla="*/ 0 h 27360"/>
                    <a:gd name="textAreaBottom" fmla="*/ 28080 h 27360"/>
                  </a:gdLst>
                  <a:ahLst/>
                  <a:rect l="textAreaLeft" t="textAreaTop" r="textAreaRight" b="textAreaBottom"/>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bg1"/>
                </a:solidFill>
                <a:ln w="0">
                  <a:noFill/>
                </a:ln>
              </p:spPr>
              <p:style>
                <a:lnRef idx="0"/>
                <a:fillRef idx="0"/>
                <a:effectRef idx="0"/>
                <a:fontRef idx="minor"/>
              </p:style>
              <p:txBody>
                <a:bodyPr numCol="1" spcCol="0" lIns="90000" rIns="90000" tIns="14040" bIns="14040" anchor="t">
                  <a:noAutofit/>
                </a:bodyPr>
                <a:p>
                  <a:endParaRPr b="0" lang="en-US" sz="1800" strike="noStrike" u="none">
                    <a:solidFill>
                      <a:schemeClr val="dk1"/>
                    </a:solidFill>
                    <a:uFillTx/>
                    <a:latin typeface="Century Gothic"/>
                    <a:ea typeface="微软雅黑"/>
                  </a:endParaRPr>
                </a:p>
              </p:txBody>
            </p:sp>
          </p:grpSp>
        </p:grpSp>
        <p:grpSp>
          <p:nvGrpSpPr>
            <p:cNvPr id="1149" name="组合 85"/>
            <p:cNvGrpSpPr/>
            <p:nvPr/>
          </p:nvGrpSpPr>
          <p:grpSpPr>
            <a:xfrm>
              <a:off x="587160" y="6381720"/>
              <a:ext cx="1099800" cy="304200"/>
              <a:chOff x="587160" y="6381720"/>
              <a:chExt cx="1099800" cy="304200"/>
            </a:xfrm>
          </p:grpSpPr>
          <p:grpSp>
            <p:nvGrpSpPr>
              <p:cNvPr id="1150" name="组合 86"/>
              <p:cNvGrpSpPr/>
              <p:nvPr/>
            </p:nvGrpSpPr>
            <p:grpSpPr>
              <a:xfrm>
                <a:off x="1171800" y="6431400"/>
                <a:ext cx="212400" cy="223200"/>
                <a:chOff x="1171800" y="6431400"/>
                <a:chExt cx="212400" cy="223200"/>
              </a:xfrm>
            </p:grpSpPr>
            <p:sp>
              <p:nvSpPr>
                <p:cNvPr id="1151" name="Freeform 9"/>
                <p:cNvSpPr/>
                <p:nvPr/>
              </p:nvSpPr>
              <p:spPr>
                <a:xfrm>
                  <a:off x="1171800" y="6447960"/>
                  <a:ext cx="110160" cy="187560"/>
                </a:xfrm>
                <a:custGeom>
                  <a:avLst/>
                  <a:gdLst>
                    <a:gd name="textAreaLeft" fmla="*/ 0 w 110160"/>
                    <a:gd name="textAreaRight" fmla="*/ 110880 w 110160"/>
                    <a:gd name="textAreaTop" fmla="*/ 0 h 187560"/>
                    <a:gd name="textAreaBottom" fmla="*/ 188280 h 187560"/>
                  </a:gdLst>
                  <a:ahLst/>
                  <a:rect l="textAreaLeft" t="textAreaTop" r="textAreaRight" b="textAreaBottom"/>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bg1"/>
                </a:solidFill>
                <a:ln w="0">
                  <a:noFill/>
                </a:ln>
              </p:spPr>
              <p:style>
                <a:lnRef idx="0"/>
                <a:fillRef idx="0"/>
                <a:effectRef idx="0"/>
                <a:fontRef idx="minor"/>
              </p:style>
              <p:txBody>
                <a:bodyPr numCol="1" spcCol="0" lIns="90000" rIns="90000" tIns="45000" bIns="45000" anchor="t">
                  <a:noAutofit/>
                </a:bodyPr>
                <a:p>
                  <a:endParaRPr b="0" lang="en-US" sz="1800" strike="noStrike" u="none">
                    <a:solidFill>
                      <a:schemeClr val="dk1"/>
                    </a:solidFill>
                    <a:uFillTx/>
                    <a:latin typeface="Century Gothic"/>
                    <a:ea typeface="微软雅黑"/>
                  </a:endParaRPr>
                </a:p>
              </p:txBody>
            </p:sp>
            <p:sp>
              <p:nvSpPr>
                <p:cNvPr id="1152" name="Freeform 10"/>
                <p:cNvSpPr/>
                <p:nvPr/>
              </p:nvSpPr>
              <p:spPr>
                <a:xfrm>
                  <a:off x="1280880" y="6431400"/>
                  <a:ext cx="103320" cy="223200"/>
                </a:xfrm>
                <a:custGeom>
                  <a:avLst/>
                  <a:gdLst>
                    <a:gd name="textAreaLeft" fmla="*/ 0 w 103320"/>
                    <a:gd name="textAreaRight" fmla="*/ 104040 w 103320"/>
                    <a:gd name="textAreaTop" fmla="*/ 0 h 223200"/>
                    <a:gd name="textAreaBottom" fmla="*/ 223920 h 223200"/>
                  </a:gdLst>
                  <a:ahLst/>
                  <a:rect l="textAreaLeft" t="textAreaTop" r="textAreaRight" b="textAreaBottom"/>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bg1"/>
                </a:solidFill>
                <a:ln w="0">
                  <a:noFill/>
                </a:ln>
              </p:spPr>
              <p:style>
                <a:lnRef idx="0"/>
                <a:fillRef idx="0"/>
                <a:effectRef idx="0"/>
                <a:fontRef idx="minor"/>
              </p:style>
              <p:txBody>
                <a:bodyPr numCol="1" spcCol="0" lIns="90000" rIns="90000" tIns="45000" bIns="45000" anchor="t">
                  <a:noAutofit/>
                </a:bodyPr>
                <a:p>
                  <a:endParaRPr b="0" lang="en-US" sz="1800" strike="noStrike" u="none">
                    <a:solidFill>
                      <a:schemeClr val="dk1"/>
                    </a:solidFill>
                    <a:uFillTx/>
                    <a:latin typeface="Century Gothic"/>
                    <a:ea typeface="微软雅黑"/>
                  </a:endParaRPr>
                </a:p>
              </p:txBody>
            </p:sp>
          </p:grpSp>
          <p:grpSp>
            <p:nvGrpSpPr>
              <p:cNvPr id="1153" name="组合 87"/>
              <p:cNvGrpSpPr/>
              <p:nvPr/>
            </p:nvGrpSpPr>
            <p:grpSpPr>
              <a:xfrm>
                <a:off x="587160" y="6381720"/>
                <a:ext cx="240840" cy="304200"/>
                <a:chOff x="587160" y="6381720"/>
                <a:chExt cx="240840" cy="304200"/>
              </a:xfrm>
            </p:grpSpPr>
            <p:sp>
              <p:nvSpPr>
                <p:cNvPr id="1154" name="Freeform 13"/>
                <p:cNvSpPr/>
                <p:nvPr/>
              </p:nvSpPr>
              <p:spPr>
                <a:xfrm>
                  <a:off x="587160" y="6381720"/>
                  <a:ext cx="240840" cy="287640"/>
                </a:xfrm>
                <a:custGeom>
                  <a:avLst/>
                  <a:gdLst>
                    <a:gd name="textAreaLeft" fmla="*/ 0 w 240840"/>
                    <a:gd name="textAreaRight" fmla="*/ 241560 w 240840"/>
                    <a:gd name="textAreaTop" fmla="*/ 0 h 287640"/>
                    <a:gd name="textAreaBottom" fmla="*/ 288360 h 287640"/>
                  </a:gdLst>
                  <a:ahLst/>
                  <a:rect l="textAreaLeft" t="textAreaTop" r="textAreaRight" b="textAreaBottom"/>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bg1"/>
                </a:solidFill>
                <a:ln w="0">
                  <a:noFill/>
                </a:ln>
              </p:spPr>
              <p:style>
                <a:lnRef idx="0"/>
                <a:fillRef idx="0"/>
                <a:effectRef idx="0"/>
                <a:fontRef idx="minor"/>
              </p:style>
              <p:txBody>
                <a:bodyPr numCol="1" spcCol="0" lIns="90000" rIns="90000" tIns="45000" bIns="45000" anchor="t">
                  <a:noAutofit/>
                </a:bodyPr>
                <a:p>
                  <a:endParaRPr b="0" lang="en-US" sz="1800" strike="noStrike" u="none">
                    <a:solidFill>
                      <a:schemeClr val="dk1"/>
                    </a:solidFill>
                    <a:uFillTx/>
                    <a:latin typeface="Century Gothic"/>
                    <a:ea typeface="微软雅黑"/>
                  </a:endParaRPr>
                </a:p>
              </p:txBody>
            </p:sp>
            <p:sp>
              <p:nvSpPr>
                <p:cNvPr id="1155" name="Freeform 14"/>
                <p:cNvSpPr/>
                <p:nvPr/>
              </p:nvSpPr>
              <p:spPr>
                <a:xfrm>
                  <a:off x="653760" y="6606360"/>
                  <a:ext cx="29160" cy="79560"/>
                </a:xfrm>
                <a:custGeom>
                  <a:avLst/>
                  <a:gdLst>
                    <a:gd name="textAreaLeft" fmla="*/ 0 w 29160"/>
                    <a:gd name="textAreaRight" fmla="*/ 29880 w 29160"/>
                    <a:gd name="textAreaTop" fmla="*/ 0 h 79560"/>
                    <a:gd name="textAreaBottom" fmla="*/ 80280 h 79560"/>
                  </a:gdLst>
                  <a:ahLst/>
                  <a:rect l="textAreaLeft" t="textAreaTop" r="textAreaRight" b="textAreaBottom"/>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bg1"/>
                </a:solidFill>
                <a:ln w="0">
                  <a:noFill/>
                </a:ln>
              </p:spPr>
              <p:style>
                <a:lnRef idx="0"/>
                <a:fillRef idx="0"/>
                <a:effectRef idx="0"/>
                <a:fontRef idx="minor"/>
              </p:style>
              <p:txBody>
                <a:bodyPr numCol="1" spcCol="0" lIns="90000" rIns="90000" tIns="39960" bIns="39960" anchor="t">
                  <a:noAutofit/>
                </a:bodyPr>
                <a:p>
                  <a:endParaRPr b="0" lang="en-US" sz="1800" strike="noStrike" u="none">
                    <a:solidFill>
                      <a:schemeClr val="dk1"/>
                    </a:solidFill>
                    <a:uFillTx/>
                    <a:latin typeface="Century Gothic"/>
                    <a:ea typeface="微软雅黑"/>
                  </a:endParaRPr>
                </a:p>
              </p:txBody>
            </p:sp>
          </p:grpSp>
          <p:grpSp>
            <p:nvGrpSpPr>
              <p:cNvPr id="1156" name="组合 88"/>
              <p:cNvGrpSpPr/>
              <p:nvPr/>
            </p:nvGrpSpPr>
            <p:grpSpPr>
              <a:xfrm>
                <a:off x="914400" y="6468840"/>
                <a:ext cx="161280" cy="138960"/>
                <a:chOff x="914400" y="6468840"/>
                <a:chExt cx="161280" cy="138960"/>
              </a:xfrm>
            </p:grpSpPr>
            <p:sp>
              <p:nvSpPr>
                <p:cNvPr id="1157" name="Freeform 18"/>
                <p:cNvSpPr/>
                <p:nvPr/>
              </p:nvSpPr>
              <p:spPr>
                <a:xfrm>
                  <a:off x="968760" y="6468840"/>
                  <a:ext cx="106920" cy="138960"/>
                </a:xfrm>
                <a:custGeom>
                  <a:avLst/>
                  <a:gdLst>
                    <a:gd name="textAreaLeft" fmla="*/ 0 w 106920"/>
                    <a:gd name="textAreaRight" fmla="*/ 107640 w 106920"/>
                    <a:gd name="textAreaTop" fmla="*/ 0 h 138960"/>
                    <a:gd name="textAreaBottom" fmla="*/ 139680 h 138960"/>
                  </a:gdLst>
                  <a:ahLst/>
                  <a:rect l="textAreaLeft" t="textAreaTop" r="textAreaRight" b="textAreaBottom"/>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bg1"/>
                </a:solidFill>
                <a:ln w="0">
                  <a:noFill/>
                </a:ln>
              </p:spPr>
              <p:style>
                <a:lnRef idx="0"/>
                <a:fillRef idx="0"/>
                <a:effectRef idx="0"/>
                <a:fontRef idx="minor"/>
              </p:style>
              <p:txBody>
                <a:bodyPr numCol="1" spcCol="0" lIns="90000" rIns="90000" tIns="45000" bIns="45000" anchor="t">
                  <a:noAutofit/>
                </a:bodyPr>
                <a:p>
                  <a:endParaRPr b="0" lang="en-US" sz="1800" strike="noStrike" u="none">
                    <a:solidFill>
                      <a:schemeClr val="dk1"/>
                    </a:solidFill>
                    <a:uFillTx/>
                    <a:latin typeface="Century Gothic"/>
                    <a:ea typeface="微软雅黑"/>
                  </a:endParaRPr>
                </a:p>
              </p:txBody>
            </p:sp>
            <p:sp>
              <p:nvSpPr>
                <p:cNvPr id="1158" name="Freeform 19"/>
                <p:cNvSpPr/>
                <p:nvPr/>
              </p:nvSpPr>
              <p:spPr>
                <a:xfrm>
                  <a:off x="914400" y="6503760"/>
                  <a:ext cx="53640" cy="102600"/>
                </a:xfrm>
                <a:custGeom>
                  <a:avLst/>
                  <a:gdLst>
                    <a:gd name="textAreaLeft" fmla="*/ 0 w 53640"/>
                    <a:gd name="textAreaRight" fmla="*/ 54360 w 53640"/>
                    <a:gd name="textAreaTop" fmla="*/ 0 h 102600"/>
                    <a:gd name="textAreaBottom" fmla="*/ 103320 h 102600"/>
                  </a:gdLst>
                  <a:ahLst/>
                  <a:rect l="textAreaLeft" t="textAreaTop" r="textAreaRight" b="textAreaBottom"/>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bg1"/>
                </a:solidFill>
                <a:ln w="0">
                  <a:noFill/>
                </a:ln>
              </p:spPr>
              <p:style>
                <a:lnRef idx="0"/>
                <a:fillRef idx="0"/>
                <a:effectRef idx="0"/>
                <a:fontRef idx="minor"/>
              </p:style>
              <p:txBody>
                <a:bodyPr numCol="1" spcCol="0" lIns="90000" rIns="90000" tIns="45000" bIns="45000" anchor="t">
                  <a:noAutofit/>
                </a:bodyPr>
                <a:p>
                  <a:endParaRPr b="0" lang="en-US" sz="1800" strike="noStrike" u="none">
                    <a:solidFill>
                      <a:schemeClr val="dk1"/>
                    </a:solidFill>
                    <a:uFillTx/>
                    <a:latin typeface="Century Gothic"/>
                    <a:ea typeface="微软雅黑"/>
                  </a:endParaRPr>
                </a:p>
              </p:txBody>
            </p:sp>
            <p:sp>
              <p:nvSpPr>
                <p:cNvPr id="1159" name="Freeform 20"/>
                <p:cNvSpPr/>
                <p:nvPr/>
              </p:nvSpPr>
              <p:spPr>
                <a:xfrm>
                  <a:off x="946440" y="6470280"/>
                  <a:ext cx="49680" cy="31320"/>
                </a:xfrm>
                <a:custGeom>
                  <a:avLst/>
                  <a:gdLst>
                    <a:gd name="textAreaLeft" fmla="*/ 0 w 49680"/>
                    <a:gd name="textAreaRight" fmla="*/ 50400 w 49680"/>
                    <a:gd name="textAreaTop" fmla="*/ 0 h 31320"/>
                    <a:gd name="textAreaBottom" fmla="*/ 32040 h 31320"/>
                  </a:gdLst>
                  <a:ahLst/>
                  <a:rect l="textAreaLeft" t="textAreaTop" r="textAreaRight" b="textAreaBottom"/>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bg1"/>
                </a:solidFill>
                <a:ln w="0">
                  <a:noFill/>
                </a:ln>
              </p:spPr>
              <p:style>
                <a:lnRef idx="0"/>
                <a:fillRef idx="0"/>
                <a:effectRef idx="0"/>
                <a:fontRef idx="minor"/>
              </p:style>
              <p:txBody>
                <a:bodyPr numCol="1" spcCol="0" lIns="90000" rIns="90000" tIns="15840" bIns="15840" anchor="t">
                  <a:noAutofit/>
                </a:bodyPr>
                <a:p>
                  <a:endParaRPr b="0" lang="en-US" sz="1800" strike="noStrike" u="none">
                    <a:solidFill>
                      <a:schemeClr val="dk1"/>
                    </a:solidFill>
                    <a:uFillTx/>
                    <a:latin typeface="Century Gothic"/>
                    <a:ea typeface="微软雅黑"/>
                  </a:endParaRPr>
                </a:p>
              </p:txBody>
            </p:sp>
          </p:grpSp>
          <p:grpSp>
            <p:nvGrpSpPr>
              <p:cNvPr id="1160" name="组合 89"/>
              <p:cNvGrpSpPr/>
              <p:nvPr/>
            </p:nvGrpSpPr>
            <p:grpSpPr>
              <a:xfrm>
                <a:off x="1501920" y="6443640"/>
                <a:ext cx="185040" cy="184320"/>
                <a:chOff x="1501920" y="6443640"/>
                <a:chExt cx="185040" cy="184320"/>
              </a:xfrm>
            </p:grpSpPr>
            <p:sp>
              <p:nvSpPr>
                <p:cNvPr id="1161" name="Freeform 11"/>
                <p:cNvSpPr/>
                <p:nvPr/>
              </p:nvSpPr>
              <p:spPr>
                <a:xfrm>
                  <a:off x="1557720" y="6443640"/>
                  <a:ext cx="129240" cy="181080"/>
                </a:xfrm>
                <a:custGeom>
                  <a:avLst/>
                  <a:gdLst>
                    <a:gd name="textAreaLeft" fmla="*/ 0 w 129240"/>
                    <a:gd name="textAreaRight" fmla="*/ 129960 w 129240"/>
                    <a:gd name="textAreaTop" fmla="*/ 0 h 181080"/>
                    <a:gd name="textAreaBottom" fmla="*/ 181800 h 181080"/>
                  </a:gdLst>
                  <a:ahLst/>
                  <a:rect l="textAreaLeft" t="textAreaTop" r="textAreaRight" b="textAreaBottom"/>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w="0">
                  <a:noFill/>
                </a:ln>
              </p:spPr>
              <p:style>
                <a:lnRef idx="0"/>
                <a:fillRef idx="0"/>
                <a:effectRef idx="0"/>
                <a:fontRef idx="minor"/>
              </p:style>
              <p:txBody>
                <a:bodyPr numCol="1" spcCol="0" lIns="90000" rIns="90000" tIns="45000" bIns="45000" anchor="t">
                  <a:noAutofit/>
                </a:bodyPr>
                <a:p>
                  <a:endParaRPr b="0" lang="en-US" sz="1800" strike="noStrike" u="none">
                    <a:solidFill>
                      <a:schemeClr val="dk1"/>
                    </a:solidFill>
                    <a:uFillTx/>
                    <a:latin typeface="Century Gothic"/>
                    <a:ea typeface="微软雅黑"/>
                  </a:endParaRPr>
                </a:p>
              </p:txBody>
            </p:sp>
            <p:sp>
              <p:nvSpPr>
                <p:cNvPr id="1162" name="Freeform 12"/>
                <p:cNvSpPr/>
                <p:nvPr/>
              </p:nvSpPr>
              <p:spPr>
                <a:xfrm>
                  <a:off x="1501920" y="6453360"/>
                  <a:ext cx="69120" cy="174600"/>
                </a:xfrm>
                <a:custGeom>
                  <a:avLst/>
                  <a:gdLst>
                    <a:gd name="textAreaLeft" fmla="*/ 0 w 69120"/>
                    <a:gd name="textAreaRight" fmla="*/ 69840 w 69120"/>
                    <a:gd name="textAreaTop" fmla="*/ 0 h 174600"/>
                    <a:gd name="textAreaBottom" fmla="*/ 175320 h 174600"/>
                  </a:gdLst>
                  <a:ahLst/>
                  <a:rect l="textAreaLeft" t="textAreaTop" r="textAreaRight" b="textAreaBottom"/>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w="0">
                  <a:noFill/>
                </a:ln>
              </p:spPr>
              <p:style>
                <a:lnRef idx="0"/>
                <a:fillRef idx="0"/>
                <a:effectRef idx="0"/>
                <a:fontRef idx="minor"/>
              </p:style>
              <p:txBody>
                <a:bodyPr numCol="1" spcCol="0" lIns="90000" rIns="90000" tIns="45000" bIns="45000" anchor="t">
                  <a:noAutofit/>
                </a:bodyPr>
                <a:p>
                  <a:endParaRPr b="0" lang="en-US" sz="1800" strike="noStrike" u="none">
                    <a:solidFill>
                      <a:schemeClr val="dk1"/>
                    </a:solidFill>
                    <a:uFillTx/>
                    <a:latin typeface="Century Gothic"/>
                    <a:ea typeface="微软雅黑"/>
                  </a:endParaRPr>
                </a:p>
              </p:txBody>
            </p:sp>
          </p:grpSp>
        </p:grpSp>
      </p:grpSp>
      <p:sp>
        <p:nvSpPr>
          <p:cNvPr id="11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116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61" r:id="rId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57" name="PA-矩形 7"/>
          <p:cNvSpPr/>
          <p:nvPr/>
        </p:nvSpPr>
        <p:spPr>
          <a:xfrm>
            <a:off x="0" y="0"/>
            <a:ext cx="121917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sp>
        <p:nvSpPr>
          <p:cNvPr id="158" name="PA-矩形 7"/>
          <p:cNvSpPr/>
          <p:nvPr/>
        </p:nvSpPr>
        <p:spPr>
          <a:xfrm>
            <a:off x="0" y="0"/>
            <a:ext cx="12191760" cy="6857640"/>
          </a:xfrm>
          <a:prstGeom prst="rect">
            <a:avLst/>
          </a:prstGeom>
          <a:gradFill rotWithShape="0">
            <a:gsLst>
              <a:gs pos="0">
                <a:srgbClr val="006c39">
                  <a:alpha val="0"/>
                </a:srgbClr>
              </a:gs>
              <a:gs pos="52200">
                <a:srgbClr val="006c39"/>
              </a:gs>
              <a:gs pos="100000">
                <a:srgbClr val="006c39">
                  <a:alpha val="0"/>
                </a:srgbClr>
              </a:gs>
            </a:gsLst>
            <a:lin ang="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sp>
        <p:nvSpPr>
          <p:cNvPr id="159" name="任意多边形: 形状 19"/>
          <p:cNvSpPr/>
          <p:nvPr/>
        </p:nvSpPr>
        <p:spPr>
          <a:xfrm flipH="1" flipV="1">
            <a:off x="4441320" y="3759120"/>
            <a:ext cx="3307320" cy="2335680"/>
          </a:xfrm>
          <a:custGeom>
            <a:avLst/>
            <a:gdLst>
              <a:gd name="textAreaLeft" fmla="*/ -360 w 3307320"/>
              <a:gd name="textAreaRight" fmla="*/ 3307320 w 3307320"/>
              <a:gd name="textAreaTop" fmla="*/ 360 h 2335680"/>
              <a:gd name="textAreaBottom" fmla="*/ 2336400 h 2335680"/>
            </a:gdLst>
            <a:ahLst/>
            <a:rect l="textAreaLeft" t="textAreaTop" r="textAreaRight" b="textAreaBottom"/>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30000"/>
              </a:lnSpc>
            </a:pPr>
            <a:endParaRPr b="0" lang="en-US" sz="1800" strike="noStrike" u="none">
              <a:solidFill>
                <a:schemeClr val="lt1"/>
              </a:solidFill>
              <a:uFillTx/>
              <a:latin typeface="微软雅黑"/>
              <a:ea typeface="微软雅黑"/>
            </a:endParaRPr>
          </a:p>
        </p:txBody>
      </p:sp>
      <p:sp>
        <p:nvSpPr>
          <p:cNvPr id="160" name="矩形 3"/>
          <p:cNvSpPr/>
          <p:nvPr/>
        </p:nvSpPr>
        <p:spPr>
          <a:xfrm>
            <a:off x="4442040" y="1015200"/>
            <a:ext cx="3307320" cy="1428120"/>
          </a:xfrm>
          <a:custGeom>
            <a:avLst/>
            <a:gdLst>
              <a:gd name="textAreaLeft" fmla="*/ 0 w 3307320"/>
              <a:gd name="textAreaRight" fmla="*/ 3307680 w 3307320"/>
              <a:gd name="textAreaTop" fmla="*/ 0 h 1428120"/>
              <a:gd name="textAreaBottom" fmla="*/ 1428480 h 1428120"/>
            </a:gdLst>
            <a:ahLst/>
            <a:rect l="textAreaLeft" t="textAreaTop" r="textAreaRight" b="textAreaBottom"/>
            <a:pathLst>
              <a:path w="3162300" h="1871961">
                <a:moveTo>
                  <a:pt x="0" y="1871961"/>
                </a:moveTo>
                <a:lnTo>
                  <a:pt x="0" y="0"/>
                </a:lnTo>
                <a:lnTo>
                  <a:pt x="3162300" y="0"/>
                </a:lnTo>
                <a:lnTo>
                  <a:pt x="3162300" y="1871961"/>
                </a:lnTo>
              </a:path>
            </a:pathLst>
          </a:custGeom>
          <a:noFill/>
          <a:ln w="57150">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anchor="ctr">
            <a:noAutofit/>
          </a:bodyPr>
          <a:p>
            <a:pPr algn="ctr">
              <a:lnSpc>
                <a:spcPct val="130000"/>
              </a:lnSpc>
            </a:pPr>
            <a:endParaRPr b="0" lang="en-US" sz="1800" strike="noStrike" u="none">
              <a:solidFill>
                <a:schemeClr val="lt1"/>
              </a:solidFill>
              <a:uFillTx/>
              <a:latin typeface="微软雅黑"/>
              <a:ea typeface="微软雅黑"/>
            </a:endParaRPr>
          </a:p>
        </p:txBody>
      </p:sp>
      <p:sp>
        <p:nvSpPr>
          <p:cNvPr id="161" name="等腰三角形 11"/>
          <p:cNvSpPr/>
          <p:nvPr/>
        </p:nvSpPr>
        <p:spPr>
          <a:xfrm flipV="1">
            <a:off x="6007320" y="3832200"/>
            <a:ext cx="177120" cy="152640"/>
          </a:xfrm>
          <a:prstGeom prst="triangle">
            <a:avLst>
              <a:gd name="adj" fmla="val 50000"/>
            </a:avLst>
          </a:prstGeom>
          <a:solidFill>
            <a:schemeClr val="bg1"/>
          </a:solidFill>
          <a:ln w="6350">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31680" bIns="31680" anchor="ctr">
            <a:noAutofit/>
          </a:bodyPr>
          <a:p>
            <a:pPr algn="ctr">
              <a:lnSpc>
                <a:spcPct val="130000"/>
              </a:lnSpc>
            </a:pPr>
            <a:endParaRPr b="0" lang="en-US" sz="1800" strike="noStrike" u="none">
              <a:solidFill>
                <a:schemeClr val="lt1"/>
              </a:solidFill>
              <a:uFillTx/>
              <a:latin typeface="微软雅黑"/>
              <a:ea typeface="微软雅黑"/>
            </a:endParaRPr>
          </a:p>
        </p:txBody>
      </p:sp>
      <p:pic>
        <p:nvPicPr>
          <p:cNvPr id="162" name="图片 12" descr=""/>
          <p:cNvPicPr/>
          <p:nvPr/>
        </p:nvPicPr>
        <p:blipFill>
          <a:blip r:embed="rId2"/>
          <a:stretch/>
        </p:blipFill>
        <p:spPr>
          <a:xfrm>
            <a:off x="4974840" y="1401120"/>
            <a:ext cx="2256120" cy="63108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659" r:id="rId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63" name="图片 5" descr=""/>
          <p:cNvPicPr/>
          <p:nvPr/>
        </p:nvPicPr>
        <p:blipFill>
          <a:blip r:embed="rId2"/>
          <a:srcRect l="130" t="0" r="23338" b="0"/>
          <a:stretch/>
        </p:blipFill>
        <p:spPr>
          <a:xfrm>
            <a:off x="4303800" y="0"/>
            <a:ext cx="7887600" cy="6857640"/>
          </a:xfrm>
          <a:prstGeom prst="rect">
            <a:avLst/>
          </a:prstGeom>
          <a:noFill/>
          <a:ln w="0">
            <a:noFill/>
          </a:ln>
        </p:spPr>
      </p:pic>
      <p:sp>
        <p:nvSpPr>
          <p:cNvPr id="164" name="矩形 6"/>
          <p:cNvSpPr/>
          <p:nvPr/>
        </p:nvSpPr>
        <p:spPr>
          <a:xfrm>
            <a:off x="0" y="0"/>
            <a:ext cx="12191760" cy="6857640"/>
          </a:xfrm>
          <a:prstGeom prst="rect">
            <a:avLst/>
          </a:prstGeom>
          <a:gradFill rotWithShape="0">
            <a:gsLst>
              <a:gs pos="0">
                <a:srgbClr val="006c39"/>
              </a:gs>
              <a:gs pos="50000">
                <a:srgbClr val="006c39"/>
              </a:gs>
              <a:gs pos="100000">
                <a:srgbClr val="006c39">
                  <a:alpha val="0"/>
                </a:srgbClr>
              </a:gs>
            </a:gsLst>
            <a:lin ang="12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pic>
        <p:nvPicPr>
          <p:cNvPr id="165" name="图片 12" descr=""/>
          <p:cNvPicPr/>
          <p:nvPr/>
        </p:nvPicPr>
        <p:blipFill>
          <a:blip r:embed="rId3"/>
          <a:stretch/>
        </p:blipFill>
        <p:spPr>
          <a:xfrm>
            <a:off x="540360" y="479520"/>
            <a:ext cx="2202840" cy="616320"/>
          </a:xfrm>
          <a:prstGeom prst="rect">
            <a:avLst/>
          </a:prstGeom>
          <a:noFill/>
          <a:ln w="0">
            <a:noFill/>
          </a:ln>
        </p:spPr>
      </p:pic>
      <p:grpSp>
        <p:nvGrpSpPr>
          <p:cNvPr id="166" name="组合 63"/>
          <p:cNvGrpSpPr/>
          <p:nvPr/>
        </p:nvGrpSpPr>
        <p:grpSpPr>
          <a:xfrm>
            <a:off x="691920" y="5891400"/>
            <a:ext cx="4041000" cy="496800"/>
            <a:chOff x="691920" y="5891400"/>
            <a:chExt cx="4041000" cy="496800"/>
          </a:xfrm>
        </p:grpSpPr>
        <p:grpSp>
          <p:nvGrpSpPr>
            <p:cNvPr id="167" name="组合 64"/>
            <p:cNvGrpSpPr/>
            <p:nvPr/>
          </p:nvGrpSpPr>
          <p:grpSpPr>
            <a:xfrm>
              <a:off x="3017880" y="5897160"/>
              <a:ext cx="1715040" cy="486360"/>
              <a:chOff x="3017880" y="5897160"/>
              <a:chExt cx="1715040" cy="486360"/>
            </a:xfrm>
          </p:grpSpPr>
          <p:sp>
            <p:nvSpPr>
              <p:cNvPr id="168" name="Freeform 5"/>
              <p:cNvSpPr/>
              <p:nvPr/>
            </p:nvSpPr>
            <p:spPr>
              <a:xfrm>
                <a:off x="3965400" y="5928120"/>
                <a:ext cx="383040" cy="432000"/>
              </a:xfrm>
              <a:custGeom>
                <a:avLst/>
                <a:gdLst>
                  <a:gd name="textAreaLeft" fmla="*/ 0 w 383040"/>
                  <a:gd name="textAreaRight" fmla="*/ 383400 w 383040"/>
                  <a:gd name="textAreaTop" fmla="*/ 0 h 432000"/>
                  <a:gd name="textAreaBottom" fmla="*/ 432360 h 432000"/>
                </a:gdLst>
                <a:ahLst/>
                <a:rect l="textAreaLeft" t="textAreaTop" r="textAreaRight" b="textAreaBottom"/>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169" name="Freeform 6"/>
              <p:cNvSpPr/>
              <p:nvPr/>
            </p:nvSpPr>
            <p:spPr>
              <a:xfrm>
                <a:off x="4512600" y="5992920"/>
                <a:ext cx="220320" cy="331920"/>
              </a:xfrm>
              <a:custGeom>
                <a:avLst/>
                <a:gdLst>
                  <a:gd name="textAreaLeft" fmla="*/ 0 w 220320"/>
                  <a:gd name="textAreaRight" fmla="*/ 220680 w 220320"/>
                  <a:gd name="textAreaTop" fmla="*/ 0 h 331920"/>
                  <a:gd name="textAreaBottom" fmla="*/ 332280 h 331920"/>
                </a:gdLst>
                <a:ahLst/>
                <a:rect l="textAreaLeft" t="textAreaTop" r="textAreaRight" b="textAreaBottom"/>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nvGrpSpPr>
              <p:cNvPr id="170" name="组合 81"/>
              <p:cNvGrpSpPr/>
              <p:nvPr/>
            </p:nvGrpSpPr>
            <p:grpSpPr>
              <a:xfrm>
                <a:off x="3017880" y="5897160"/>
                <a:ext cx="392040" cy="486360"/>
                <a:chOff x="3017880" y="5897160"/>
                <a:chExt cx="392040" cy="486360"/>
              </a:xfrm>
            </p:grpSpPr>
            <p:sp>
              <p:nvSpPr>
                <p:cNvPr id="171" name="Freeform 7"/>
                <p:cNvSpPr/>
                <p:nvPr/>
              </p:nvSpPr>
              <p:spPr>
                <a:xfrm>
                  <a:off x="3017880" y="5897160"/>
                  <a:ext cx="392040" cy="319320"/>
                </a:xfrm>
                <a:custGeom>
                  <a:avLst/>
                  <a:gdLst>
                    <a:gd name="textAreaLeft" fmla="*/ 0 w 392040"/>
                    <a:gd name="textAreaRight" fmla="*/ 392400 w 392040"/>
                    <a:gd name="textAreaTop" fmla="*/ 0 h 319320"/>
                    <a:gd name="textAreaBottom" fmla="*/ 319680 h 319320"/>
                  </a:gdLst>
                  <a:ahLst/>
                  <a:rect l="textAreaLeft" t="textAreaTop" r="textAreaRight" b="textAreaBottom"/>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172" name="Freeform 8"/>
                <p:cNvSpPr/>
                <p:nvPr/>
              </p:nvSpPr>
              <p:spPr>
                <a:xfrm>
                  <a:off x="3101040" y="6091560"/>
                  <a:ext cx="244080" cy="291960"/>
                </a:xfrm>
                <a:custGeom>
                  <a:avLst/>
                  <a:gdLst>
                    <a:gd name="textAreaLeft" fmla="*/ 0 w 244080"/>
                    <a:gd name="textAreaRight" fmla="*/ 244440 w 244080"/>
                    <a:gd name="textAreaTop" fmla="*/ 0 h 291960"/>
                    <a:gd name="textAreaBottom" fmla="*/ 292320 h 291960"/>
                  </a:gdLst>
                  <a:ahLst/>
                  <a:rect l="textAreaLeft" t="textAreaTop" r="textAreaRight" b="textAreaBottom"/>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173" name="组合 82"/>
              <p:cNvGrpSpPr/>
              <p:nvPr/>
            </p:nvGrpSpPr>
            <p:grpSpPr>
              <a:xfrm>
                <a:off x="3564360" y="6030360"/>
                <a:ext cx="236880" cy="253800"/>
                <a:chOff x="3564360" y="6030360"/>
                <a:chExt cx="236880" cy="253800"/>
              </a:xfrm>
            </p:grpSpPr>
            <p:sp>
              <p:nvSpPr>
                <p:cNvPr id="174" name="Freeform 15"/>
                <p:cNvSpPr/>
                <p:nvPr/>
              </p:nvSpPr>
              <p:spPr>
                <a:xfrm>
                  <a:off x="3564360" y="6086880"/>
                  <a:ext cx="109080" cy="176040"/>
                </a:xfrm>
                <a:custGeom>
                  <a:avLst/>
                  <a:gdLst>
                    <a:gd name="textAreaLeft" fmla="*/ 0 w 109080"/>
                    <a:gd name="textAreaRight" fmla="*/ 109440 w 109080"/>
                    <a:gd name="textAreaTop" fmla="*/ 0 h 176040"/>
                    <a:gd name="textAreaBottom" fmla="*/ 176400 h 176040"/>
                  </a:gdLst>
                  <a:ahLst/>
                  <a:rect l="textAreaLeft" t="textAreaTop" r="textAreaRight" b="textAreaBottom"/>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175" name="Freeform 16"/>
                <p:cNvSpPr/>
                <p:nvPr/>
              </p:nvSpPr>
              <p:spPr>
                <a:xfrm>
                  <a:off x="3682080" y="6036120"/>
                  <a:ext cx="119160" cy="248040"/>
                </a:xfrm>
                <a:custGeom>
                  <a:avLst/>
                  <a:gdLst>
                    <a:gd name="textAreaLeft" fmla="*/ 0 w 119160"/>
                    <a:gd name="textAreaRight" fmla="*/ 119520 w 119160"/>
                    <a:gd name="textAreaTop" fmla="*/ 0 h 248040"/>
                    <a:gd name="textAreaBottom" fmla="*/ 248400 h 248040"/>
                  </a:gdLst>
                  <a:ahLst/>
                  <a:rect l="textAreaLeft" t="textAreaTop" r="textAreaRight" b="textAreaBottom"/>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176" name="Freeform 17"/>
                <p:cNvSpPr/>
                <p:nvPr/>
              </p:nvSpPr>
              <p:spPr>
                <a:xfrm>
                  <a:off x="3626280" y="6030360"/>
                  <a:ext cx="78120" cy="45360"/>
                </a:xfrm>
                <a:custGeom>
                  <a:avLst/>
                  <a:gdLst>
                    <a:gd name="textAreaLeft" fmla="*/ 0 w 78120"/>
                    <a:gd name="textAreaRight" fmla="*/ 78480 w 78120"/>
                    <a:gd name="textAreaTop" fmla="*/ 0 h 45360"/>
                    <a:gd name="textAreaBottom" fmla="*/ 45720 h 45360"/>
                  </a:gdLst>
                  <a:ahLst/>
                  <a:rect l="textAreaLeft" t="textAreaTop" r="textAreaRight" b="textAreaBottom"/>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tIns="22680" bIns="2268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grpSp>
          <p:nvGrpSpPr>
            <p:cNvPr id="177" name="组合 65"/>
            <p:cNvGrpSpPr/>
            <p:nvPr/>
          </p:nvGrpSpPr>
          <p:grpSpPr>
            <a:xfrm>
              <a:off x="691920" y="5891400"/>
              <a:ext cx="1793160" cy="496800"/>
              <a:chOff x="691920" y="5891400"/>
              <a:chExt cx="1793160" cy="496800"/>
            </a:xfrm>
          </p:grpSpPr>
          <p:grpSp>
            <p:nvGrpSpPr>
              <p:cNvPr id="178" name="组合 66"/>
              <p:cNvGrpSpPr/>
              <p:nvPr/>
            </p:nvGrpSpPr>
            <p:grpSpPr>
              <a:xfrm>
                <a:off x="1644840" y="5972400"/>
                <a:ext cx="346680" cy="364680"/>
                <a:chOff x="1644840" y="5972400"/>
                <a:chExt cx="346680" cy="364680"/>
              </a:xfrm>
            </p:grpSpPr>
            <p:sp>
              <p:nvSpPr>
                <p:cNvPr id="179" name="Freeform 9"/>
                <p:cNvSpPr/>
                <p:nvPr/>
              </p:nvSpPr>
              <p:spPr>
                <a:xfrm>
                  <a:off x="1644840" y="5999760"/>
                  <a:ext cx="180360" cy="306720"/>
                </a:xfrm>
                <a:custGeom>
                  <a:avLst/>
                  <a:gdLst>
                    <a:gd name="textAreaLeft" fmla="*/ 0 w 180360"/>
                    <a:gd name="textAreaRight" fmla="*/ 180720 w 180360"/>
                    <a:gd name="textAreaTop" fmla="*/ 0 h 306720"/>
                    <a:gd name="textAreaBottom" fmla="*/ 307080 h 306720"/>
                  </a:gdLst>
                  <a:ahLst/>
                  <a:rect l="textAreaLeft" t="textAreaTop" r="textAreaRight" b="textAreaBottom"/>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180" name="Freeform 10"/>
                <p:cNvSpPr/>
                <p:nvPr/>
              </p:nvSpPr>
              <p:spPr>
                <a:xfrm>
                  <a:off x="1822320" y="5972400"/>
                  <a:ext cx="169200" cy="364680"/>
                </a:xfrm>
                <a:custGeom>
                  <a:avLst/>
                  <a:gdLst>
                    <a:gd name="textAreaLeft" fmla="*/ 0 w 169200"/>
                    <a:gd name="textAreaRight" fmla="*/ 169560 w 169200"/>
                    <a:gd name="textAreaTop" fmla="*/ 0 h 364680"/>
                    <a:gd name="textAreaBottom" fmla="*/ 365040 h 364680"/>
                  </a:gdLst>
                  <a:ahLst/>
                  <a:rect l="textAreaLeft" t="textAreaTop" r="textAreaRight" b="textAreaBottom"/>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181" name="组合 67"/>
              <p:cNvGrpSpPr/>
              <p:nvPr/>
            </p:nvGrpSpPr>
            <p:grpSpPr>
              <a:xfrm>
                <a:off x="691920" y="5891400"/>
                <a:ext cx="393120" cy="496800"/>
                <a:chOff x="691920" y="5891400"/>
                <a:chExt cx="393120" cy="496800"/>
              </a:xfrm>
            </p:grpSpPr>
            <p:sp>
              <p:nvSpPr>
                <p:cNvPr id="182" name="Freeform 13"/>
                <p:cNvSpPr/>
                <p:nvPr/>
              </p:nvSpPr>
              <p:spPr>
                <a:xfrm>
                  <a:off x="691920" y="5891400"/>
                  <a:ext cx="393120" cy="469440"/>
                </a:xfrm>
                <a:custGeom>
                  <a:avLst/>
                  <a:gdLst>
                    <a:gd name="textAreaLeft" fmla="*/ 0 w 393120"/>
                    <a:gd name="textAreaRight" fmla="*/ 393480 w 393120"/>
                    <a:gd name="textAreaTop" fmla="*/ 0 h 469440"/>
                    <a:gd name="textAreaBottom" fmla="*/ 469800 h 469440"/>
                  </a:gdLst>
                  <a:ahLst/>
                  <a:rect l="textAreaLeft" t="textAreaTop" r="textAreaRight" b="textAreaBottom"/>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183" name="Freeform 14"/>
                <p:cNvSpPr/>
                <p:nvPr/>
              </p:nvSpPr>
              <p:spPr>
                <a:xfrm>
                  <a:off x="799920" y="6257880"/>
                  <a:ext cx="48600" cy="130320"/>
                </a:xfrm>
                <a:custGeom>
                  <a:avLst/>
                  <a:gdLst>
                    <a:gd name="textAreaLeft" fmla="*/ 0 w 48600"/>
                    <a:gd name="textAreaRight" fmla="*/ 48960 w 48600"/>
                    <a:gd name="textAreaTop" fmla="*/ 0 h 130320"/>
                    <a:gd name="textAreaBottom" fmla="*/ 130680 h 130320"/>
                  </a:gdLst>
                  <a:ahLst/>
                  <a:rect l="textAreaLeft" t="textAreaTop" r="textAreaRight" b="textAreaBottom"/>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184" name="组合 68"/>
              <p:cNvGrpSpPr/>
              <p:nvPr/>
            </p:nvGrpSpPr>
            <p:grpSpPr>
              <a:xfrm>
                <a:off x="1225080" y="6033600"/>
                <a:ext cx="263520" cy="227160"/>
                <a:chOff x="1225080" y="6033600"/>
                <a:chExt cx="263520" cy="227160"/>
              </a:xfrm>
            </p:grpSpPr>
            <p:sp>
              <p:nvSpPr>
                <p:cNvPr id="185" name="Freeform 18"/>
                <p:cNvSpPr/>
                <p:nvPr/>
              </p:nvSpPr>
              <p:spPr>
                <a:xfrm>
                  <a:off x="1313640" y="6033600"/>
                  <a:ext cx="174960" cy="227160"/>
                </a:xfrm>
                <a:custGeom>
                  <a:avLst/>
                  <a:gdLst>
                    <a:gd name="textAreaLeft" fmla="*/ 0 w 174960"/>
                    <a:gd name="textAreaRight" fmla="*/ 175320 w 174960"/>
                    <a:gd name="textAreaTop" fmla="*/ 0 h 227160"/>
                    <a:gd name="textAreaBottom" fmla="*/ 227520 h 227160"/>
                  </a:gdLst>
                  <a:ahLst/>
                  <a:rect l="textAreaLeft" t="textAreaTop" r="textAreaRight" b="textAreaBottom"/>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186" name="Freeform 19"/>
                <p:cNvSpPr/>
                <p:nvPr/>
              </p:nvSpPr>
              <p:spPr>
                <a:xfrm>
                  <a:off x="1225080" y="6090480"/>
                  <a:ext cx="88200" cy="168120"/>
                </a:xfrm>
                <a:custGeom>
                  <a:avLst/>
                  <a:gdLst>
                    <a:gd name="textAreaLeft" fmla="*/ 0 w 88200"/>
                    <a:gd name="textAreaRight" fmla="*/ 88560 w 88200"/>
                    <a:gd name="textAreaTop" fmla="*/ 0 h 168120"/>
                    <a:gd name="textAreaBottom" fmla="*/ 168480 h 168120"/>
                  </a:gdLst>
                  <a:ahLst/>
                  <a:rect l="textAreaLeft" t="textAreaTop" r="textAreaRight" b="textAreaBottom"/>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187" name="Freeform 20"/>
                <p:cNvSpPr/>
                <p:nvPr/>
              </p:nvSpPr>
              <p:spPr>
                <a:xfrm>
                  <a:off x="1277280" y="6035760"/>
                  <a:ext cx="81360" cy="51840"/>
                </a:xfrm>
                <a:custGeom>
                  <a:avLst/>
                  <a:gdLst>
                    <a:gd name="textAreaLeft" fmla="*/ 0 w 81360"/>
                    <a:gd name="textAreaRight" fmla="*/ 81720 w 81360"/>
                    <a:gd name="textAreaTop" fmla="*/ 0 h 51840"/>
                    <a:gd name="textAreaBottom" fmla="*/ 52200 h 51840"/>
                  </a:gdLst>
                  <a:ahLst/>
                  <a:rect l="textAreaLeft" t="textAreaTop" r="textAreaRight" b="textAreaBottom"/>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tIns="25920" bIns="2592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188" name="组合 69"/>
              <p:cNvGrpSpPr/>
              <p:nvPr/>
            </p:nvGrpSpPr>
            <p:grpSpPr>
              <a:xfrm>
                <a:off x="2182680" y="5992200"/>
                <a:ext cx="302400" cy="301320"/>
                <a:chOff x="2182680" y="5992200"/>
                <a:chExt cx="302400" cy="301320"/>
              </a:xfrm>
            </p:grpSpPr>
            <p:sp>
              <p:nvSpPr>
                <p:cNvPr id="189" name="Freeform 11"/>
                <p:cNvSpPr/>
                <p:nvPr/>
              </p:nvSpPr>
              <p:spPr>
                <a:xfrm>
                  <a:off x="2273760" y="5992200"/>
                  <a:ext cx="211320" cy="295920"/>
                </a:xfrm>
                <a:custGeom>
                  <a:avLst/>
                  <a:gdLst>
                    <a:gd name="textAreaLeft" fmla="*/ 0 w 211320"/>
                    <a:gd name="textAreaRight" fmla="*/ 211680 w 211320"/>
                    <a:gd name="textAreaTop" fmla="*/ 0 h 295920"/>
                    <a:gd name="textAreaBottom" fmla="*/ 296280 h 295920"/>
                  </a:gdLst>
                  <a:ahLst/>
                  <a:rect l="textAreaLeft" t="textAreaTop" r="textAreaRight" b="textAreaBottom"/>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190" name="Freeform 12"/>
                <p:cNvSpPr/>
                <p:nvPr/>
              </p:nvSpPr>
              <p:spPr>
                <a:xfrm>
                  <a:off x="2182680" y="6008400"/>
                  <a:ext cx="113760" cy="285120"/>
                </a:xfrm>
                <a:custGeom>
                  <a:avLst/>
                  <a:gdLst>
                    <a:gd name="textAreaLeft" fmla="*/ 0 w 113760"/>
                    <a:gd name="textAreaRight" fmla="*/ 114120 w 113760"/>
                    <a:gd name="textAreaTop" fmla="*/ 0 h 285120"/>
                    <a:gd name="textAreaBottom" fmla="*/ 285480 h 285120"/>
                  </a:gdLst>
                  <a:ahLst/>
                  <a:rect l="textAreaLeft" t="textAreaTop" r="textAreaRight" b="textAreaBottom"/>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grpSp>
    </p:spTree>
  </p:cSld>
  <p:clrMap bg1="lt1" tx1="dk1" bg2="lt2" tx2="dk2" accent1="accent1" accent2="accent2" accent3="accent3" accent4="accent4" accent5="accent5" accent6="accent6" hlink="hlink" folHlink="folHlink"/>
  <p:sldLayoutIdLst>
    <p:sldLayoutId id="2147483661" r:id="rId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91" name="图片 5" descr=""/>
          <p:cNvPicPr/>
          <p:nvPr/>
        </p:nvPicPr>
        <p:blipFill>
          <a:blip r:embed="rId2"/>
          <a:srcRect l="15578" t="0" r="201" b="0"/>
          <a:stretch/>
        </p:blipFill>
        <p:spPr>
          <a:xfrm>
            <a:off x="0" y="0"/>
            <a:ext cx="8677800" cy="6857640"/>
          </a:xfrm>
          <a:prstGeom prst="rect">
            <a:avLst/>
          </a:prstGeom>
          <a:noFill/>
          <a:ln w="0">
            <a:noFill/>
          </a:ln>
        </p:spPr>
      </p:pic>
      <p:sp>
        <p:nvSpPr>
          <p:cNvPr id="192" name="矩形 6"/>
          <p:cNvSpPr/>
          <p:nvPr/>
        </p:nvSpPr>
        <p:spPr>
          <a:xfrm>
            <a:off x="0" y="0"/>
            <a:ext cx="12191760" cy="6857640"/>
          </a:xfrm>
          <a:prstGeom prst="rect">
            <a:avLst/>
          </a:prstGeom>
          <a:gradFill rotWithShape="0">
            <a:gsLst>
              <a:gs pos="0">
                <a:srgbClr val="006c39">
                  <a:alpha val="0"/>
                </a:srgbClr>
              </a:gs>
              <a:gs pos="59000">
                <a:srgbClr val="006c39"/>
              </a:gs>
              <a:gs pos="100000">
                <a:srgbClr val="006c39"/>
              </a:gs>
            </a:gsLst>
            <a:lin ang="20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pic>
        <p:nvPicPr>
          <p:cNvPr id="193" name="图片 13" descr=""/>
          <p:cNvPicPr/>
          <p:nvPr/>
        </p:nvPicPr>
        <p:blipFill>
          <a:blip r:embed="rId3"/>
          <a:stretch/>
        </p:blipFill>
        <p:spPr>
          <a:xfrm>
            <a:off x="9403560" y="501120"/>
            <a:ext cx="2202840" cy="616320"/>
          </a:xfrm>
          <a:prstGeom prst="rect">
            <a:avLst/>
          </a:prstGeom>
          <a:noFill/>
          <a:ln w="0">
            <a:noFill/>
          </a:ln>
        </p:spPr>
      </p:pic>
      <p:grpSp>
        <p:nvGrpSpPr>
          <p:cNvPr id="194" name="组合 63"/>
          <p:cNvGrpSpPr/>
          <p:nvPr/>
        </p:nvGrpSpPr>
        <p:grpSpPr>
          <a:xfrm>
            <a:off x="7387920" y="5891400"/>
            <a:ext cx="4041000" cy="496800"/>
            <a:chOff x="7387920" y="5891400"/>
            <a:chExt cx="4041000" cy="496800"/>
          </a:xfrm>
        </p:grpSpPr>
        <p:grpSp>
          <p:nvGrpSpPr>
            <p:cNvPr id="195" name="组合 64"/>
            <p:cNvGrpSpPr/>
            <p:nvPr/>
          </p:nvGrpSpPr>
          <p:grpSpPr>
            <a:xfrm>
              <a:off x="9713880" y="5897160"/>
              <a:ext cx="1715040" cy="486360"/>
              <a:chOff x="9713880" y="5897160"/>
              <a:chExt cx="1715040" cy="486360"/>
            </a:xfrm>
          </p:grpSpPr>
          <p:sp>
            <p:nvSpPr>
              <p:cNvPr id="196" name="Freeform 5"/>
              <p:cNvSpPr/>
              <p:nvPr/>
            </p:nvSpPr>
            <p:spPr>
              <a:xfrm>
                <a:off x="10661760" y="5928120"/>
                <a:ext cx="383040" cy="432000"/>
              </a:xfrm>
              <a:custGeom>
                <a:avLst/>
                <a:gdLst>
                  <a:gd name="textAreaLeft" fmla="*/ 0 w 383040"/>
                  <a:gd name="textAreaRight" fmla="*/ 383400 w 383040"/>
                  <a:gd name="textAreaTop" fmla="*/ 0 h 432000"/>
                  <a:gd name="textAreaBottom" fmla="*/ 432360 h 432000"/>
                </a:gdLst>
                <a:ahLst/>
                <a:rect l="textAreaLeft" t="textAreaTop" r="textAreaRight" b="textAreaBottom"/>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197" name="Freeform 6"/>
              <p:cNvSpPr/>
              <p:nvPr/>
            </p:nvSpPr>
            <p:spPr>
              <a:xfrm>
                <a:off x="11208600" y="5992920"/>
                <a:ext cx="220320" cy="331920"/>
              </a:xfrm>
              <a:custGeom>
                <a:avLst/>
                <a:gdLst>
                  <a:gd name="textAreaLeft" fmla="*/ 0 w 220320"/>
                  <a:gd name="textAreaRight" fmla="*/ 220680 w 220320"/>
                  <a:gd name="textAreaTop" fmla="*/ 0 h 331920"/>
                  <a:gd name="textAreaBottom" fmla="*/ 332280 h 331920"/>
                </a:gdLst>
                <a:ahLst/>
                <a:rect l="textAreaLeft" t="textAreaTop" r="textAreaRight" b="textAreaBottom"/>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nvGrpSpPr>
              <p:cNvPr id="198" name="组合 81"/>
              <p:cNvGrpSpPr/>
              <p:nvPr/>
            </p:nvGrpSpPr>
            <p:grpSpPr>
              <a:xfrm>
                <a:off x="9713880" y="5897160"/>
                <a:ext cx="392040" cy="486360"/>
                <a:chOff x="9713880" y="5897160"/>
                <a:chExt cx="392040" cy="486360"/>
              </a:xfrm>
            </p:grpSpPr>
            <p:sp>
              <p:nvSpPr>
                <p:cNvPr id="199" name="Freeform 7"/>
                <p:cNvSpPr/>
                <p:nvPr/>
              </p:nvSpPr>
              <p:spPr>
                <a:xfrm>
                  <a:off x="9713880" y="5897160"/>
                  <a:ext cx="392040" cy="319320"/>
                </a:xfrm>
                <a:custGeom>
                  <a:avLst/>
                  <a:gdLst>
                    <a:gd name="textAreaLeft" fmla="*/ 0 w 392040"/>
                    <a:gd name="textAreaRight" fmla="*/ 392400 w 392040"/>
                    <a:gd name="textAreaTop" fmla="*/ 0 h 319320"/>
                    <a:gd name="textAreaBottom" fmla="*/ 319680 h 319320"/>
                  </a:gdLst>
                  <a:ahLst/>
                  <a:rect l="textAreaLeft" t="textAreaTop" r="textAreaRight" b="textAreaBottom"/>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00" name="Freeform 8"/>
                <p:cNvSpPr/>
                <p:nvPr/>
              </p:nvSpPr>
              <p:spPr>
                <a:xfrm>
                  <a:off x="9797040" y="6091560"/>
                  <a:ext cx="244080" cy="291960"/>
                </a:xfrm>
                <a:custGeom>
                  <a:avLst/>
                  <a:gdLst>
                    <a:gd name="textAreaLeft" fmla="*/ 0 w 244080"/>
                    <a:gd name="textAreaRight" fmla="*/ 244440 w 244080"/>
                    <a:gd name="textAreaTop" fmla="*/ 0 h 291960"/>
                    <a:gd name="textAreaBottom" fmla="*/ 292320 h 291960"/>
                  </a:gdLst>
                  <a:ahLst/>
                  <a:rect l="textAreaLeft" t="textAreaTop" r="textAreaRight" b="textAreaBottom"/>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201" name="组合 82"/>
              <p:cNvGrpSpPr/>
              <p:nvPr/>
            </p:nvGrpSpPr>
            <p:grpSpPr>
              <a:xfrm>
                <a:off x="10260360" y="6030360"/>
                <a:ext cx="237240" cy="253800"/>
                <a:chOff x="10260360" y="6030360"/>
                <a:chExt cx="237240" cy="253800"/>
              </a:xfrm>
            </p:grpSpPr>
            <p:sp>
              <p:nvSpPr>
                <p:cNvPr id="202" name="Freeform 15"/>
                <p:cNvSpPr/>
                <p:nvPr/>
              </p:nvSpPr>
              <p:spPr>
                <a:xfrm>
                  <a:off x="10260360" y="6086880"/>
                  <a:ext cx="109080" cy="176040"/>
                </a:xfrm>
                <a:custGeom>
                  <a:avLst/>
                  <a:gdLst>
                    <a:gd name="textAreaLeft" fmla="*/ 0 w 109080"/>
                    <a:gd name="textAreaRight" fmla="*/ 109440 w 109080"/>
                    <a:gd name="textAreaTop" fmla="*/ 0 h 176040"/>
                    <a:gd name="textAreaBottom" fmla="*/ 176400 h 176040"/>
                  </a:gdLst>
                  <a:ahLst/>
                  <a:rect l="textAreaLeft" t="textAreaTop" r="textAreaRight" b="textAreaBottom"/>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03" name="Freeform 16"/>
                <p:cNvSpPr/>
                <p:nvPr/>
              </p:nvSpPr>
              <p:spPr>
                <a:xfrm>
                  <a:off x="10378440" y="6036120"/>
                  <a:ext cx="119160" cy="248040"/>
                </a:xfrm>
                <a:custGeom>
                  <a:avLst/>
                  <a:gdLst>
                    <a:gd name="textAreaLeft" fmla="*/ 0 w 119160"/>
                    <a:gd name="textAreaRight" fmla="*/ 119520 w 119160"/>
                    <a:gd name="textAreaTop" fmla="*/ 0 h 248040"/>
                    <a:gd name="textAreaBottom" fmla="*/ 248400 h 248040"/>
                  </a:gdLst>
                  <a:ahLst/>
                  <a:rect l="textAreaLeft" t="textAreaTop" r="textAreaRight" b="textAreaBottom"/>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04" name="Freeform 17"/>
                <p:cNvSpPr/>
                <p:nvPr/>
              </p:nvSpPr>
              <p:spPr>
                <a:xfrm>
                  <a:off x="10322640" y="6030360"/>
                  <a:ext cx="78120" cy="45360"/>
                </a:xfrm>
                <a:custGeom>
                  <a:avLst/>
                  <a:gdLst>
                    <a:gd name="textAreaLeft" fmla="*/ 0 w 78120"/>
                    <a:gd name="textAreaRight" fmla="*/ 78480 w 78120"/>
                    <a:gd name="textAreaTop" fmla="*/ 0 h 45360"/>
                    <a:gd name="textAreaBottom" fmla="*/ 45720 h 45360"/>
                  </a:gdLst>
                  <a:ahLst/>
                  <a:rect l="textAreaLeft" t="textAreaTop" r="textAreaRight" b="textAreaBottom"/>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tIns="22680" bIns="2268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grpSp>
          <p:nvGrpSpPr>
            <p:cNvPr id="205" name="组合 65"/>
            <p:cNvGrpSpPr/>
            <p:nvPr/>
          </p:nvGrpSpPr>
          <p:grpSpPr>
            <a:xfrm>
              <a:off x="7387920" y="5891400"/>
              <a:ext cx="1793160" cy="496800"/>
              <a:chOff x="7387920" y="5891400"/>
              <a:chExt cx="1793160" cy="496800"/>
            </a:xfrm>
          </p:grpSpPr>
          <p:grpSp>
            <p:nvGrpSpPr>
              <p:cNvPr id="206" name="组合 66"/>
              <p:cNvGrpSpPr/>
              <p:nvPr/>
            </p:nvGrpSpPr>
            <p:grpSpPr>
              <a:xfrm>
                <a:off x="8340840" y="5972400"/>
                <a:ext cx="346680" cy="364680"/>
                <a:chOff x="8340840" y="5972400"/>
                <a:chExt cx="346680" cy="364680"/>
              </a:xfrm>
            </p:grpSpPr>
            <p:sp>
              <p:nvSpPr>
                <p:cNvPr id="207" name="Freeform 9"/>
                <p:cNvSpPr/>
                <p:nvPr/>
              </p:nvSpPr>
              <p:spPr>
                <a:xfrm>
                  <a:off x="8340840" y="5999760"/>
                  <a:ext cx="180360" cy="306720"/>
                </a:xfrm>
                <a:custGeom>
                  <a:avLst/>
                  <a:gdLst>
                    <a:gd name="textAreaLeft" fmla="*/ 0 w 180360"/>
                    <a:gd name="textAreaRight" fmla="*/ 180720 w 180360"/>
                    <a:gd name="textAreaTop" fmla="*/ 0 h 306720"/>
                    <a:gd name="textAreaBottom" fmla="*/ 307080 h 306720"/>
                  </a:gdLst>
                  <a:ahLst/>
                  <a:rect l="textAreaLeft" t="textAreaTop" r="textAreaRight" b="textAreaBottom"/>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08" name="Freeform 10"/>
                <p:cNvSpPr/>
                <p:nvPr/>
              </p:nvSpPr>
              <p:spPr>
                <a:xfrm>
                  <a:off x="8518320" y="5972400"/>
                  <a:ext cx="169200" cy="364680"/>
                </a:xfrm>
                <a:custGeom>
                  <a:avLst/>
                  <a:gdLst>
                    <a:gd name="textAreaLeft" fmla="*/ 0 w 169200"/>
                    <a:gd name="textAreaRight" fmla="*/ 169560 w 169200"/>
                    <a:gd name="textAreaTop" fmla="*/ 0 h 364680"/>
                    <a:gd name="textAreaBottom" fmla="*/ 365040 h 364680"/>
                  </a:gdLst>
                  <a:ahLst/>
                  <a:rect l="textAreaLeft" t="textAreaTop" r="textAreaRight" b="textAreaBottom"/>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209" name="组合 67"/>
              <p:cNvGrpSpPr/>
              <p:nvPr/>
            </p:nvGrpSpPr>
            <p:grpSpPr>
              <a:xfrm>
                <a:off x="7387920" y="5891400"/>
                <a:ext cx="393120" cy="496800"/>
                <a:chOff x="7387920" y="5891400"/>
                <a:chExt cx="393120" cy="496800"/>
              </a:xfrm>
            </p:grpSpPr>
            <p:sp>
              <p:nvSpPr>
                <p:cNvPr id="210" name="Freeform 13"/>
                <p:cNvSpPr/>
                <p:nvPr/>
              </p:nvSpPr>
              <p:spPr>
                <a:xfrm>
                  <a:off x="7387920" y="5891400"/>
                  <a:ext cx="393120" cy="469440"/>
                </a:xfrm>
                <a:custGeom>
                  <a:avLst/>
                  <a:gdLst>
                    <a:gd name="textAreaLeft" fmla="*/ 0 w 393120"/>
                    <a:gd name="textAreaRight" fmla="*/ 393480 w 393120"/>
                    <a:gd name="textAreaTop" fmla="*/ 0 h 469440"/>
                    <a:gd name="textAreaBottom" fmla="*/ 469800 h 469440"/>
                  </a:gdLst>
                  <a:ahLst/>
                  <a:rect l="textAreaLeft" t="textAreaTop" r="textAreaRight" b="textAreaBottom"/>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11" name="Freeform 14"/>
                <p:cNvSpPr/>
                <p:nvPr/>
              </p:nvSpPr>
              <p:spPr>
                <a:xfrm>
                  <a:off x="7495920" y="6257880"/>
                  <a:ext cx="48600" cy="130320"/>
                </a:xfrm>
                <a:custGeom>
                  <a:avLst/>
                  <a:gdLst>
                    <a:gd name="textAreaLeft" fmla="*/ 0 w 48600"/>
                    <a:gd name="textAreaRight" fmla="*/ 48960 w 48600"/>
                    <a:gd name="textAreaTop" fmla="*/ 0 h 130320"/>
                    <a:gd name="textAreaBottom" fmla="*/ 130680 h 130320"/>
                  </a:gdLst>
                  <a:ahLst/>
                  <a:rect l="textAreaLeft" t="textAreaTop" r="textAreaRight" b="textAreaBottom"/>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212" name="组合 68"/>
              <p:cNvGrpSpPr/>
              <p:nvPr/>
            </p:nvGrpSpPr>
            <p:grpSpPr>
              <a:xfrm>
                <a:off x="7921080" y="6033600"/>
                <a:ext cx="263520" cy="227160"/>
                <a:chOff x="7921080" y="6033600"/>
                <a:chExt cx="263520" cy="227160"/>
              </a:xfrm>
            </p:grpSpPr>
            <p:sp>
              <p:nvSpPr>
                <p:cNvPr id="213" name="Freeform 18"/>
                <p:cNvSpPr/>
                <p:nvPr/>
              </p:nvSpPr>
              <p:spPr>
                <a:xfrm>
                  <a:off x="8009640" y="6033600"/>
                  <a:ext cx="174960" cy="227160"/>
                </a:xfrm>
                <a:custGeom>
                  <a:avLst/>
                  <a:gdLst>
                    <a:gd name="textAreaLeft" fmla="*/ 0 w 174960"/>
                    <a:gd name="textAreaRight" fmla="*/ 175320 w 174960"/>
                    <a:gd name="textAreaTop" fmla="*/ 0 h 227160"/>
                    <a:gd name="textAreaBottom" fmla="*/ 227520 h 227160"/>
                  </a:gdLst>
                  <a:ahLst/>
                  <a:rect l="textAreaLeft" t="textAreaTop" r="textAreaRight" b="textAreaBottom"/>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14" name="Freeform 19"/>
                <p:cNvSpPr/>
                <p:nvPr/>
              </p:nvSpPr>
              <p:spPr>
                <a:xfrm>
                  <a:off x="7921080" y="6090480"/>
                  <a:ext cx="88200" cy="168120"/>
                </a:xfrm>
                <a:custGeom>
                  <a:avLst/>
                  <a:gdLst>
                    <a:gd name="textAreaLeft" fmla="*/ 0 w 88200"/>
                    <a:gd name="textAreaRight" fmla="*/ 88560 w 88200"/>
                    <a:gd name="textAreaTop" fmla="*/ 0 h 168120"/>
                    <a:gd name="textAreaBottom" fmla="*/ 168480 h 168120"/>
                  </a:gdLst>
                  <a:ahLst/>
                  <a:rect l="textAreaLeft" t="textAreaTop" r="textAreaRight" b="textAreaBottom"/>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15" name="Freeform 20"/>
                <p:cNvSpPr/>
                <p:nvPr/>
              </p:nvSpPr>
              <p:spPr>
                <a:xfrm>
                  <a:off x="7973280" y="6035760"/>
                  <a:ext cx="81360" cy="51840"/>
                </a:xfrm>
                <a:custGeom>
                  <a:avLst/>
                  <a:gdLst>
                    <a:gd name="textAreaLeft" fmla="*/ 0 w 81360"/>
                    <a:gd name="textAreaRight" fmla="*/ 81720 w 81360"/>
                    <a:gd name="textAreaTop" fmla="*/ 0 h 51840"/>
                    <a:gd name="textAreaBottom" fmla="*/ 52200 h 51840"/>
                  </a:gdLst>
                  <a:ahLst/>
                  <a:rect l="textAreaLeft" t="textAreaTop" r="textAreaRight" b="textAreaBottom"/>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tIns="25920" bIns="2592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216" name="组合 69"/>
              <p:cNvGrpSpPr/>
              <p:nvPr/>
            </p:nvGrpSpPr>
            <p:grpSpPr>
              <a:xfrm>
                <a:off x="8878680" y="5992200"/>
                <a:ext cx="302400" cy="301320"/>
                <a:chOff x="8878680" y="5992200"/>
                <a:chExt cx="302400" cy="301320"/>
              </a:xfrm>
            </p:grpSpPr>
            <p:sp>
              <p:nvSpPr>
                <p:cNvPr id="217" name="Freeform 11"/>
                <p:cNvSpPr/>
                <p:nvPr/>
              </p:nvSpPr>
              <p:spPr>
                <a:xfrm>
                  <a:off x="8969760" y="5992200"/>
                  <a:ext cx="211320" cy="295920"/>
                </a:xfrm>
                <a:custGeom>
                  <a:avLst/>
                  <a:gdLst>
                    <a:gd name="textAreaLeft" fmla="*/ 0 w 211320"/>
                    <a:gd name="textAreaRight" fmla="*/ 211680 w 211320"/>
                    <a:gd name="textAreaTop" fmla="*/ 0 h 295920"/>
                    <a:gd name="textAreaBottom" fmla="*/ 296280 h 295920"/>
                  </a:gdLst>
                  <a:ahLst/>
                  <a:rect l="textAreaLeft" t="textAreaTop" r="textAreaRight" b="textAreaBottom"/>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18" name="Freeform 12"/>
                <p:cNvSpPr/>
                <p:nvPr/>
              </p:nvSpPr>
              <p:spPr>
                <a:xfrm>
                  <a:off x="8878680" y="6008400"/>
                  <a:ext cx="113760" cy="285120"/>
                </a:xfrm>
                <a:custGeom>
                  <a:avLst/>
                  <a:gdLst>
                    <a:gd name="textAreaLeft" fmla="*/ 0 w 113760"/>
                    <a:gd name="textAreaRight" fmla="*/ 114120 w 113760"/>
                    <a:gd name="textAreaTop" fmla="*/ 0 h 285120"/>
                    <a:gd name="textAreaBottom" fmla="*/ 285480 h 285120"/>
                  </a:gdLst>
                  <a:ahLst/>
                  <a:rect l="textAreaLeft" t="textAreaTop" r="textAreaRight" b="textAreaBottom"/>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grpSp>
    </p:spTree>
  </p:cSld>
  <p:clrMap bg1="lt1" tx1="dk1" bg2="lt2" tx2="dk2" accent1="accent1" accent2="accent2" accent3="accent3" accent4="accent4" accent5="accent5" accent6="accent6" hlink="hlink" folHlink="folHlink"/>
  <p:sldLayoutIdLst>
    <p:sldLayoutId id="2147483663" r:id="rId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19" name="图片 38" descr=""/>
          <p:cNvPicPr/>
          <p:nvPr/>
        </p:nvPicPr>
        <p:blipFill>
          <a:blip r:embed="rId2"/>
          <a:stretch/>
        </p:blipFill>
        <p:spPr>
          <a:xfrm>
            <a:off x="4768920" y="7560"/>
            <a:ext cx="7422840" cy="6850080"/>
          </a:xfrm>
          <a:prstGeom prst="rect">
            <a:avLst/>
          </a:prstGeom>
          <a:noFill/>
          <a:ln w="0">
            <a:noFill/>
          </a:ln>
        </p:spPr>
      </p:pic>
      <p:sp>
        <p:nvSpPr>
          <p:cNvPr id="220" name="矩形 6"/>
          <p:cNvSpPr/>
          <p:nvPr/>
        </p:nvSpPr>
        <p:spPr>
          <a:xfrm>
            <a:off x="0" y="0"/>
            <a:ext cx="12191760" cy="6857640"/>
          </a:xfrm>
          <a:prstGeom prst="rect">
            <a:avLst/>
          </a:prstGeom>
          <a:gradFill rotWithShape="0">
            <a:gsLst>
              <a:gs pos="0">
                <a:srgbClr val="006c39"/>
              </a:gs>
              <a:gs pos="50000">
                <a:srgbClr val="006c39"/>
              </a:gs>
              <a:gs pos="100000">
                <a:srgbClr val="006c39">
                  <a:alpha val="0"/>
                </a:srgbClr>
              </a:gs>
            </a:gsLst>
            <a:lin ang="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uFillTx/>
              <a:latin typeface="微软雅黑"/>
              <a:ea typeface="微软雅黑"/>
            </a:endParaRPr>
          </a:p>
        </p:txBody>
      </p:sp>
      <p:pic>
        <p:nvPicPr>
          <p:cNvPr id="221" name="图片 39" descr=""/>
          <p:cNvPicPr/>
          <p:nvPr/>
        </p:nvPicPr>
        <p:blipFill>
          <a:blip r:embed="rId3"/>
          <a:stretch/>
        </p:blipFill>
        <p:spPr>
          <a:xfrm>
            <a:off x="540360" y="479520"/>
            <a:ext cx="2202840" cy="616320"/>
          </a:xfrm>
          <a:prstGeom prst="rect">
            <a:avLst/>
          </a:prstGeom>
          <a:noFill/>
          <a:ln w="0">
            <a:noFill/>
          </a:ln>
        </p:spPr>
      </p:pic>
      <p:grpSp>
        <p:nvGrpSpPr>
          <p:cNvPr id="222" name="组合 40"/>
          <p:cNvGrpSpPr/>
          <p:nvPr/>
        </p:nvGrpSpPr>
        <p:grpSpPr>
          <a:xfrm>
            <a:off x="691920" y="5891400"/>
            <a:ext cx="4041000" cy="496800"/>
            <a:chOff x="691920" y="5891400"/>
            <a:chExt cx="4041000" cy="496800"/>
          </a:xfrm>
        </p:grpSpPr>
        <p:grpSp>
          <p:nvGrpSpPr>
            <p:cNvPr id="223" name="组合 41"/>
            <p:cNvGrpSpPr/>
            <p:nvPr/>
          </p:nvGrpSpPr>
          <p:grpSpPr>
            <a:xfrm>
              <a:off x="3017880" y="5897160"/>
              <a:ext cx="1715040" cy="486360"/>
              <a:chOff x="3017880" y="5897160"/>
              <a:chExt cx="1715040" cy="486360"/>
            </a:xfrm>
          </p:grpSpPr>
          <p:sp>
            <p:nvSpPr>
              <p:cNvPr id="224" name="Freeform 5"/>
              <p:cNvSpPr/>
              <p:nvPr/>
            </p:nvSpPr>
            <p:spPr>
              <a:xfrm>
                <a:off x="3965400" y="5928120"/>
                <a:ext cx="383040" cy="432000"/>
              </a:xfrm>
              <a:custGeom>
                <a:avLst/>
                <a:gdLst>
                  <a:gd name="textAreaLeft" fmla="*/ 0 w 383040"/>
                  <a:gd name="textAreaRight" fmla="*/ 383400 w 383040"/>
                  <a:gd name="textAreaTop" fmla="*/ 0 h 432000"/>
                  <a:gd name="textAreaBottom" fmla="*/ 432360 h 432000"/>
                </a:gdLst>
                <a:ahLst/>
                <a:rect l="textAreaLeft" t="textAreaTop" r="textAreaRight" b="textAreaBottom"/>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25" name="Freeform 6"/>
              <p:cNvSpPr/>
              <p:nvPr/>
            </p:nvSpPr>
            <p:spPr>
              <a:xfrm>
                <a:off x="4512600" y="5983200"/>
                <a:ext cx="220320" cy="331920"/>
              </a:xfrm>
              <a:custGeom>
                <a:avLst/>
                <a:gdLst>
                  <a:gd name="textAreaLeft" fmla="*/ 0 w 220320"/>
                  <a:gd name="textAreaRight" fmla="*/ 220680 w 220320"/>
                  <a:gd name="textAreaTop" fmla="*/ 0 h 331920"/>
                  <a:gd name="textAreaBottom" fmla="*/ 332280 h 331920"/>
                </a:gdLst>
                <a:ahLst/>
                <a:rect l="textAreaLeft" t="textAreaTop" r="textAreaRight" b="textAreaBottom"/>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nvGrpSpPr>
              <p:cNvPr id="226" name="组合 58"/>
              <p:cNvGrpSpPr/>
              <p:nvPr/>
            </p:nvGrpSpPr>
            <p:grpSpPr>
              <a:xfrm>
                <a:off x="3017880" y="5897160"/>
                <a:ext cx="392040" cy="486360"/>
                <a:chOff x="3017880" y="5897160"/>
                <a:chExt cx="392040" cy="486360"/>
              </a:xfrm>
            </p:grpSpPr>
            <p:sp>
              <p:nvSpPr>
                <p:cNvPr id="227" name="Freeform 7"/>
                <p:cNvSpPr/>
                <p:nvPr/>
              </p:nvSpPr>
              <p:spPr>
                <a:xfrm>
                  <a:off x="3017880" y="5897160"/>
                  <a:ext cx="392040" cy="319320"/>
                </a:xfrm>
                <a:custGeom>
                  <a:avLst/>
                  <a:gdLst>
                    <a:gd name="textAreaLeft" fmla="*/ 0 w 392040"/>
                    <a:gd name="textAreaRight" fmla="*/ 392400 w 392040"/>
                    <a:gd name="textAreaTop" fmla="*/ 0 h 319320"/>
                    <a:gd name="textAreaBottom" fmla="*/ 319680 h 319320"/>
                  </a:gdLst>
                  <a:ahLst/>
                  <a:rect l="textAreaLeft" t="textAreaTop" r="textAreaRight" b="textAreaBottom"/>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28" name="Freeform 8"/>
                <p:cNvSpPr/>
                <p:nvPr/>
              </p:nvSpPr>
              <p:spPr>
                <a:xfrm>
                  <a:off x="3101040" y="6091560"/>
                  <a:ext cx="244080" cy="291960"/>
                </a:xfrm>
                <a:custGeom>
                  <a:avLst/>
                  <a:gdLst>
                    <a:gd name="textAreaLeft" fmla="*/ 0 w 244080"/>
                    <a:gd name="textAreaRight" fmla="*/ 244440 w 244080"/>
                    <a:gd name="textAreaTop" fmla="*/ 0 h 291960"/>
                    <a:gd name="textAreaBottom" fmla="*/ 292320 h 291960"/>
                  </a:gdLst>
                  <a:ahLst/>
                  <a:rect l="textAreaLeft" t="textAreaTop" r="textAreaRight" b="textAreaBottom"/>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229" name="组合 59"/>
              <p:cNvGrpSpPr/>
              <p:nvPr/>
            </p:nvGrpSpPr>
            <p:grpSpPr>
              <a:xfrm>
                <a:off x="3564360" y="6030360"/>
                <a:ext cx="236880" cy="253800"/>
                <a:chOff x="3564360" y="6030360"/>
                <a:chExt cx="236880" cy="253800"/>
              </a:xfrm>
            </p:grpSpPr>
            <p:sp>
              <p:nvSpPr>
                <p:cNvPr id="230" name="Freeform 15"/>
                <p:cNvSpPr/>
                <p:nvPr/>
              </p:nvSpPr>
              <p:spPr>
                <a:xfrm>
                  <a:off x="3564360" y="6086880"/>
                  <a:ext cx="109080" cy="176040"/>
                </a:xfrm>
                <a:custGeom>
                  <a:avLst/>
                  <a:gdLst>
                    <a:gd name="textAreaLeft" fmla="*/ 0 w 109080"/>
                    <a:gd name="textAreaRight" fmla="*/ 109440 w 109080"/>
                    <a:gd name="textAreaTop" fmla="*/ 0 h 176040"/>
                    <a:gd name="textAreaBottom" fmla="*/ 176400 h 176040"/>
                  </a:gdLst>
                  <a:ahLst/>
                  <a:rect l="textAreaLeft" t="textAreaTop" r="textAreaRight" b="textAreaBottom"/>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31" name="Freeform 16"/>
                <p:cNvSpPr/>
                <p:nvPr/>
              </p:nvSpPr>
              <p:spPr>
                <a:xfrm>
                  <a:off x="3682080" y="6036120"/>
                  <a:ext cx="119160" cy="248040"/>
                </a:xfrm>
                <a:custGeom>
                  <a:avLst/>
                  <a:gdLst>
                    <a:gd name="textAreaLeft" fmla="*/ 0 w 119160"/>
                    <a:gd name="textAreaRight" fmla="*/ 119520 w 119160"/>
                    <a:gd name="textAreaTop" fmla="*/ 0 h 248040"/>
                    <a:gd name="textAreaBottom" fmla="*/ 248400 h 248040"/>
                  </a:gdLst>
                  <a:ahLst/>
                  <a:rect l="textAreaLeft" t="textAreaTop" r="textAreaRight" b="textAreaBottom"/>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32" name="Freeform 17"/>
                <p:cNvSpPr/>
                <p:nvPr/>
              </p:nvSpPr>
              <p:spPr>
                <a:xfrm>
                  <a:off x="3626280" y="6030360"/>
                  <a:ext cx="78120" cy="45360"/>
                </a:xfrm>
                <a:custGeom>
                  <a:avLst/>
                  <a:gdLst>
                    <a:gd name="textAreaLeft" fmla="*/ 0 w 78120"/>
                    <a:gd name="textAreaRight" fmla="*/ 78480 w 78120"/>
                    <a:gd name="textAreaTop" fmla="*/ 0 h 45360"/>
                    <a:gd name="textAreaBottom" fmla="*/ 45720 h 45360"/>
                  </a:gdLst>
                  <a:ahLst/>
                  <a:rect l="textAreaLeft" t="textAreaTop" r="textAreaRight" b="textAreaBottom"/>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tIns="22680" bIns="2268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grpSp>
          <p:nvGrpSpPr>
            <p:cNvPr id="233" name="组合 42"/>
            <p:cNvGrpSpPr/>
            <p:nvPr/>
          </p:nvGrpSpPr>
          <p:grpSpPr>
            <a:xfrm>
              <a:off x="691920" y="5891400"/>
              <a:ext cx="1793160" cy="496800"/>
              <a:chOff x="691920" y="5891400"/>
              <a:chExt cx="1793160" cy="496800"/>
            </a:xfrm>
          </p:grpSpPr>
          <p:grpSp>
            <p:nvGrpSpPr>
              <p:cNvPr id="234" name="组合 43"/>
              <p:cNvGrpSpPr/>
              <p:nvPr/>
            </p:nvGrpSpPr>
            <p:grpSpPr>
              <a:xfrm>
                <a:off x="1644840" y="5972400"/>
                <a:ext cx="346680" cy="364680"/>
                <a:chOff x="1644840" y="5972400"/>
                <a:chExt cx="346680" cy="364680"/>
              </a:xfrm>
            </p:grpSpPr>
            <p:sp>
              <p:nvSpPr>
                <p:cNvPr id="235" name="Freeform 9"/>
                <p:cNvSpPr/>
                <p:nvPr/>
              </p:nvSpPr>
              <p:spPr>
                <a:xfrm>
                  <a:off x="1644840" y="5999760"/>
                  <a:ext cx="180360" cy="306720"/>
                </a:xfrm>
                <a:custGeom>
                  <a:avLst/>
                  <a:gdLst>
                    <a:gd name="textAreaLeft" fmla="*/ 0 w 180360"/>
                    <a:gd name="textAreaRight" fmla="*/ 180720 w 180360"/>
                    <a:gd name="textAreaTop" fmla="*/ 0 h 306720"/>
                    <a:gd name="textAreaBottom" fmla="*/ 307080 h 306720"/>
                  </a:gdLst>
                  <a:ahLst/>
                  <a:rect l="textAreaLeft" t="textAreaTop" r="textAreaRight" b="textAreaBottom"/>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36" name="Freeform 10"/>
                <p:cNvSpPr/>
                <p:nvPr/>
              </p:nvSpPr>
              <p:spPr>
                <a:xfrm>
                  <a:off x="1822320" y="5972400"/>
                  <a:ext cx="169200" cy="364680"/>
                </a:xfrm>
                <a:custGeom>
                  <a:avLst/>
                  <a:gdLst>
                    <a:gd name="textAreaLeft" fmla="*/ 0 w 169200"/>
                    <a:gd name="textAreaRight" fmla="*/ 169560 w 169200"/>
                    <a:gd name="textAreaTop" fmla="*/ 0 h 364680"/>
                    <a:gd name="textAreaBottom" fmla="*/ 365040 h 364680"/>
                  </a:gdLst>
                  <a:ahLst/>
                  <a:rect l="textAreaLeft" t="textAreaTop" r="textAreaRight" b="textAreaBottom"/>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237" name="组合 44"/>
              <p:cNvGrpSpPr/>
              <p:nvPr/>
            </p:nvGrpSpPr>
            <p:grpSpPr>
              <a:xfrm>
                <a:off x="691920" y="5891400"/>
                <a:ext cx="393120" cy="496800"/>
                <a:chOff x="691920" y="5891400"/>
                <a:chExt cx="393120" cy="496800"/>
              </a:xfrm>
            </p:grpSpPr>
            <p:sp>
              <p:nvSpPr>
                <p:cNvPr id="238" name="Freeform 13"/>
                <p:cNvSpPr/>
                <p:nvPr/>
              </p:nvSpPr>
              <p:spPr>
                <a:xfrm>
                  <a:off x="691920" y="5891400"/>
                  <a:ext cx="393120" cy="469440"/>
                </a:xfrm>
                <a:custGeom>
                  <a:avLst/>
                  <a:gdLst>
                    <a:gd name="textAreaLeft" fmla="*/ 0 w 393120"/>
                    <a:gd name="textAreaRight" fmla="*/ 393480 w 393120"/>
                    <a:gd name="textAreaTop" fmla="*/ 0 h 469440"/>
                    <a:gd name="textAreaBottom" fmla="*/ 469800 h 469440"/>
                  </a:gdLst>
                  <a:ahLst/>
                  <a:rect l="textAreaLeft" t="textAreaTop" r="textAreaRight" b="textAreaBottom"/>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39" name="Freeform 14"/>
                <p:cNvSpPr/>
                <p:nvPr/>
              </p:nvSpPr>
              <p:spPr>
                <a:xfrm>
                  <a:off x="799920" y="6257880"/>
                  <a:ext cx="48600" cy="130320"/>
                </a:xfrm>
                <a:custGeom>
                  <a:avLst/>
                  <a:gdLst>
                    <a:gd name="textAreaLeft" fmla="*/ 0 w 48600"/>
                    <a:gd name="textAreaRight" fmla="*/ 48960 w 48600"/>
                    <a:gd name="textAreaTop" fmla="*/ 0 h 130320"/>
                    <a:gd name="textAreaBottom" fmla="*/ 130680 h 130320"/>
                  </a:gdLst>
                  <a:ahLst/>
                  <a:rect l="textAreaLeft" t="textAreaTop" r="textAreaRight" b="textAreaBottom"/>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240" name="组合 45"/>
              <p:cNvGrpSpPr/>
              <p:nvPr/>
            </p:nvGrpSpPr>
            <p:grpSpPr>
              <a:xfrm>
                <a:off x="1225080" y="6033600"/>
                <a:ext cx="263520" cy="227160"/>
                <a:chOff x="1225080" y="6033600"/>
                <a:chExt cx="263520" cy="227160"/>
              </a:xfrm>
            </p:grpSpPr>
            <p:sp>
              <p:nvSpPr>
                <p:cNvPr id="241" name="Freeform 18"/>
                <p:cNvSpPr/>
                <p:nvPr/>
              </p:nvSpPr>
              <p:spPr>
                <a:xfrm>
                  <a:off x="1313640" y="6033600"/>
                  <a:ext cx="174960" cy="227160"/>
                </a:xfrm>
                <a:custGeom>
                  <a:avLst/>
                  <a:gdLst>
                    <a:gd name="textAreaLeft" fmla="*/ 0 w 174960"/>
                    <a:gd name="textAreaRight" fmla="*/ 175320 w 174960"/>
                    <a:gd name="textAreaTop" fmla="*/ 0 h 227160"/>
                    <a:gd name="textAreaBottom" fmla="*/ 227520 h 227160"/>
                  </a:gdLst>
                  <a:ahLst/>
                  <a:rect l="textAreaLeft" t="textAreaTop" r="textAreaRight" b="textAreaBottom"/>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42" name="Freeform 19"/>
                <p:cNvSpPr/>
                <p:nvPr/>
              </p:nvSpPr>
              <p:spPr>
                <a:xfrm>
                  <a:off x="1225080" y="6090480"/>
                  <a:ext cx="88200" cy="168120"/>
                </a:xfrm>
                <a:custGeom>
                  <a:avLst/>
                  <a:gdLst>
                    <a:gd name="textAreaLeft" fmla="*/ 0 w 88200"/>
                    <a:gd name="textAreaRight" fmla="*/ 88560 w 88200"/>
                    <a:gd name="textAreaTop" fmla="*/ 0 h 168120"/>
                    <a:gd name="textAreaBottom" fmla="*/ 168480 h 168120"/>
                  </a:gdLst>
                  <a:ahLst/>
                  <a:rect l="textAreaLeft" t="textAreaTop" r="textAreaRight" b="textAreaBottom"/>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43" name="Freeform 20"/>
                <p:cNvSpPr/>
                <p:nvPr/>
              </p:nvSpPr>
              <p:spPr>
                <a:xfrm>
                  <a:off x="1277280" y="6035760"/>
                  <a:ext cx="81360" cy="51840"/>
                </a:xfrm>
                <a:custGeom>
                  <a:avLst/>
                  <a:gdLst>
                    <a:gd name="textAreaLeft" fmla="*/ 0 w 81360"/>
                    <a:gd name="textAreaRight" fmla="*/ 81720 w 81360"/>
                    <a:gd name="textAreaTop" fmla="*/ 0 h 51840"/>
                    <a:gd name="textAreaBottom" fmla="*/ 52200 h 51840"/>
                  </a:gdLst>
                  <a:ahLst/>
                  <a:rect l="textAreaLeft" t="textAreaTop" r="textAreaRight" b="textAreaBottom"/>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tIns="25920" bIns="2592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nvGrpSpPr>
              <p:cNvPr id="244" name="组合 46"/>
              <p:cNvGrpSpPr/>
              <p:nvPr/>
            </p:nvGrpSpPr>
            <p:grpSpPr>
              <a:xfrm>
                <a:off x="2182680" y="5992200"/>
                <a:ext cx="302400" cy="301320"/>
                <a:chOff x="2182680" y="5992200"/>
                <a:chExt cx="302400" cy="301320"/>
              </a:xfrm>
            </p:grpSpPr>
            <p:sp>
              <p:nvSpPr>
                <p:cNvPr id="245" name="Freeform 11"/>
                <p:cNvSpPr/>
                <p:nvPr/>
              </p:nvSpPr>
              <p:spPr>
                <a:xfrm>
                  <a:off x="2273760" y="5992200"/>
                  <a:ext cx="211320" cy="295920"/>
                </a:xfrm>
                <a:custGeom>
                  <a:avLst/>
                  <a:gdLst>
                    <a:gd name="textAreaLeft" fmla="*/ 0 w 211320"/>
                    <a:gd name="textAreaRight" fmla="*/ 211680 w 211320"/>
                    <a:gd name="textAreaTop" fmla="*/ 0 h 295920"/>
                    <a:gd name="textAreaBottom" fmla="*/ 296280 h 295920"/>
                  </a:gdLst>
                  <a:ahLst/>
                  <a:rect l="textAreaLeft" t="textAreaTop" r="textAreaRight" b="textAreaBottom"/>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sp>
              <p:nvSpPr>
                <p:cNvPr id="246" name="Freeform 12"/>
                <p:cNvSpPr/>
                <p:nvPr/>
              </p:nvSpPr>
              <p:spPr>
                <a:xfrm>
                  <a:off x="2182680" y="6008400"/>
                  <a:ext cx="113760" cy="285120"/>
                </a:xfrm>
                <a:custGeom>
                  <a:avLst/>
                  <a:gdLst>
                    <a:gd name="textAreaLeft" fmla="*/ 0 w 113760"/>
                    <a:gd name="textAreaRight" fmla="*/ 114120 w 113760"/>
                    <a:gd name="textAreaTop" fmla="*/ 0 h 285120"/>
                    <a:gd name="textAreaBottom" fmla="*/ 285480 h 285120"/>
                  </a:gdLst>
                  <a:ahLst/>
                  <a:rect l="textAreaLeft" t="textAreaTop" r="textAreaRight" b="textAreaBottom"/>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adFill rotWithShape="0">
                  <a:gsLst>
                    <a:gs pos="0">
                      <a:srgbClr val="ebfff6">
                        <a:alpha val="4000"/>
                      </a:srgbClr>
                    </a:gs>
                    <a:gs pos="100000">
                      <a:srgbClr val="ffffff">
                        <a:alpha val="12000"/>
                      </a:srgbClr>
                    </a:gs>
                  </a:gsLst>
                  <a:lin ang="16200000"/>
                </a:gradFill>
                <a:ln w="0">
                  <a:noFill/>
                </a:ln>
              </p:spPr>
              <p:style>
                <a:lnRef idx="0"/>
                <a:fillRef idx="0"/>
                <a:effectRef idx="0"/>
                <a:fontRef idx="minor"/>
              </p:style>
              <p:txBody>
                <a:bodyPr numCol="1" spcCol="0" anchor="t">
                  <a:noAutofit/>
                </a:bodyPr>
                <a:p>
                  <a:pPr defTabSz="914400">
                    <a:lnSpc>
                      <a:spcPct val="100000"/>
                    </a:lnSpc>
                    <a:tabLst>
                      <a:tab algn="l" pos="0"/>
                    </a:tabLst>
                  </a:pPr>
                  <a:endParaRPr b="0" lang="en-US" sz="1800" strike="noStrike" u="none">
                    <a:solidFill>
                      <a:srgbClr val="000000"/>
                    </a:solidFill>
                    <a:uFillTx/>
                    <a:latin typeface="Century Gothic"/>
                    <a:ea typeface="微软雅黑"/>
                  </a:endParaRPr>
                </a:p>
              </p:txBody>
            </p:sp>
          </p:grpSp>
        </p:grpSp>
      </p:grpSp>
    </p:spTree>
  </p:cSld>
  <p:clrMap bg1="lt1" tx1="dk1" bg2="lt2" tx2="dk2" accent1="accent1" accent2="accent2" accent3="accent3" accent4="accent4" accent5="accent5" accent6="accent6" hlink="hlink" folHlink="folHlink"/>
  <p:sldLayoutIdLst>
    <p:sldLayoutId id="2147483665"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
</Relationships>
</file>

<file path=ppt/slides/_rels/slide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slideLayout" Target="../slideLayouts/slideLayout33.xml"/><Relationship Id="rId6"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slideLayout" Target="../slideLayouts/slideLayout33.xml"/><Relationship Id="rId6"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1" name="文本占位符 12"/>
          <p:cNvSpPr/>
          <p:nvPr/>
        </p:nvSpPr>
        <p:spPr>
          <a:xfrm>
            <a:off x="5392800" y="2742480"/>
            <a:ext cx="6555960" cy="1880640"/>
          </a:xfrm>
          <a:prstGeom prst="rect">
            <a:avLst/>
          </a:prstGeom>
          <a:noFill/>
          <a:ln w="0">
            <a:noFill/>
          </a:ln>
        </p:spPr>
        <p:style>
          <a:lnRef idx="0"/>
          <a:fillRef idx="0"/>
          <a:effectRef idx="0"/>
          <a:fontRef idx="minor"/>
        </p:style>
        <p:txBody>
          <a:bodyPr lIns="0" rIns="0" tIns="0" bIns="0" anchor="ctr">
            <a:normAutofit/>
          </a:bodyPr>
          <a:p>
            <a:pPr algn="ctr" defTabSz="914400">
              <a:lnSpc>
                <a:spcPct val="120000"/>
              </a:lnSpc>
              <a:spcBef>
                <a:spcPts val="1001"/>
              </a:spcBef>
              <a:tabLst>
                <a:tab algn="l" pos="0"/>
              </a:tabLst>
            </a:pPr>
            <a:endParaRPr b="1" lang="en-US" sz="19200" strike="noStrike" u="none">
              <a:solidFill>
                <a:schemeClr val="dk1"/>
              </a:solidFill>
              <a:uFillTx/>
              <a:latin typeface="微软雅黑"/>
              <a:ea typeface="微软雅黑"/>
            </a:endParaRPr>
          </a:p>
        </p:txBody>
      </p:sp>
      <p:graphicFrame>
        <p:nvGraphicFramePr>
          <p:cNvPr id="1172" name="表格 2"/>
          <p:cNvGraphicFramePr/>
          <p:nvPr/>
        </p:nvGraphicFramePr>
        <p:xfrm>
          <a:off x="5597280" y="3806280"/>
          <a:ext cx="5210280" cy="1949040"/>
        </p:xfrm>
        <a:graphic>
          <a:graphicData uri="http://schemas.openxmlformats.org/drawingml/2006/table">
            <a:tbl>
              <a:tblPr/>
              <a:tblGrid>
                <a:gridCol w="2604960"/>
                <a:gridCol w="2604960"/>
              </a:tblGrid>
              <a:tr h="0">
                <a:tc>
                  <a:txBody>
                    <a:bodyPr anchor="t">
                      <a:noAutofit/>
                    </a:bodyPr>
                    <a:p>
                      <a:pPr algn="ctr" defTabSz="914400">
                        <a:lnSpc>
                          <a:spcPct val="100000"/>
                        </a:lnSpc>
                      </a:pPr>
                      <a:r>
                        <a:rPr b="1" lang="zh-CN" sz="1800" strike="noStrike" u="none">
                          <a:solidFill>
                            <a:schemeClr val="lt1"/>
                          </a:solidFill>
                          <a:uFillTx/>
                          <a:latin typeface="微软雅黑"/>
                          <a:ea typeface="微软雅黑"/>
                        </a:rPr>
                        <a:t>小组成员</a:t>
                      </a:r>
                      <a:endParaRPr b="0" lang="en-US" sz="1800" strike="noStrike" u="none">
                        <a:solidFill>
                          <a:srgbClr val="ffffff"/>
                        </a:solidFill>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algn="ctr" defTabSz="914400">
                        <a:lnSpc>
                          <a:spcPct val="100000"/>
                        </a:lnSpc>
                      </a:pPr>
                      <a:r>
                        <a:rPr b="1" lang="zh-CN" sz="1800" strike="noStrike" u="none">
                          <a:solidFill>
                            <a:schemeClr val="lt1"/>
                          </a:solidFill>
                          <a:uFillTx/>
                          <a:latin typeface="微软雅黑"/>
                          <a:ea typeface="微软雅黑"/>
                        </a:rPr>
                        <a:t>分工</a:t>
                      </a:r>
                      <a:endParaRPr b="0" lang="en-US" sz="1800" strike="noStrike" u="none">
                        <a:solidFill>
                          <a:srgbClr val="ffffff"/>
                        </a:solidFill>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370800">
                <a:tc>
                  <a:txBody>
                    <a:bodyPr anchor="t">
                      <a:noAutofit/>
                    </a:bodyPr>
                    <a:p>
                      <a:pPr algn="ctr" defTabSz="914400">
                        <a:lnSpc>
                          <a:spcPct val="100000"/>
                        </a:lnSpc>
                      </a:pPr>
                      <a:r>
                        <a:rPr b="0" lang="zh-CN" sz="1800" strike="noStrike" u="none">
                          <a:solidFill>
                            <a:schemeClr val="dk1"/>
                          </a:solidFill>
                          <a:uFillTx/>
                          <a:latin typeface="微软雅黑"/>
                          <a:ea typeface="微软雅黑"/>
                        </a:rPr>
                        <a:t>杨姚</a:t>
                      </a:r>
                      <a:endParaRPr b="0" lang="en-US" sz="1800" strike="noStrike" u="none">
                        <a:solidFill>
                          <a:srgbClr val="000000"/>
                        </a:solidFill>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trike="noStrike" u="none">
                          <a:solidFill>
                            <a:schemeClr val="dk1"/>
                          </a:solidFill>
                          <a:uFillTx/>
                          <a:latin typeface="微软雅黑"/>
                          <a:ea typeface="微软雅黑"/>
                        </a:rPr>
                        <a:t>Web </a:t>
                      </a:r>
                      <a:r>
                        <a:rPr b="0" lang="zh-CN" sz="1800" strike="noStrike" u="none">
                          <a:solidFill>
                            <a:schemeClr val="dk1"/>
                          </a:solidFill>
                          <a:uFillTx/>
                          <a:latin typeface="微软雅黑"/>
                          <a:ea typeface="微软雅黑"/>
                        </a:rPr>
                        <a:t>应用开发与部署</a:t>
                      </a:r>
                      <a:endParaRPr b="0" lang="en-US" sz="1800" strike="noStrike" u="none">
                        <a:solidFill>
                          <a:srgbClr val="000000"/>
                        </a:solidFill>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algn="ctr" defTabSz="914400">
                        <a:lnSpc>
                          <a:spcPct val="100000"/>
                        </a:lnSpc>
                      </a:pPr>
                      <a:r>
                        <a:rPr b="0" lang="zh-CN" sz="1800" strike="noStrike" u="none">
                          <a:solidFill>
                            <a:schemeClr val="dk1"/>
                          </a:solidFill>
                          <a:uFillTx/>
                          <a:latin typeface="微软雅黑"/>
                          <a:ea typeface="微软雅黑"/>
                        </a:rPr>
                        <a:t>马艺华</a:t>
                      </a:r>
                      <a:endParaRPr b="0" lang="en-US" sz="1800" strike="noStrike" u="none">
                        <a:solidFill>
                          <a:srgbClr val="000000"/>
                        </a:solidFill>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zh-CN" sz="1800" strike="noStrike" u="none">
                          <a:solidFill>
                            <a:schemeClr val="dk1"/>
                          </a:solidFill>
                          <a:uFillTx/>
                          <a:latin typeface="微软雅黑"/>
                          <a:ea typeface="微软雅黑"/>
                        </a:rPr>
                        <a:t>核心算法的实现与设计</a:t>
                      </a:r>
                      <a:endParaRPr b="0" lang="en-US" sz="1800" strike="noStrike" u="none">
                        <a:solidFill>
                          <a:srgbClr val="000000"/>
                        </a:solidFill>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anchor="t">
                      <a:noAutofit/>
                    </a:bodyPr>
                    <a:p>
                      <a:pPr algn="ctr" defTabSz="914400">
                        <a:lnSpc>
                          <a:spcPct val="100000"/>
                        </a:lnSpc>
                      </a:pPr>
                      <a:r>
                        <a:rPr b="0" lang="zh-CN" sz="1800" strike="noStrike" u="none">
                          <a:solidFill>
                            <a:schemeClr val="dk1"/>
                          </a:solidFill>
                          <a:uFillTx/>
                          <a:latin typeface="微软雅黑"/>
                          <a:ea typeface="微软雅黑"/>
                        </a:rPr>
                        <a:t>王帅朝</a:t>
                      </a:r>
                      <a:endParaRPr b="0" lang="en-US" sz="1800" strike="noStrike" u="none">
                        <a:solidFill>
                          <a:srgbClr val="000000"/>
                        </a:solidFill>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zh-CN" sz="1800" strike="noStrike" u="none">
                          <a:solidFill>
                            <a:schemeClr val="dk1"/>
                          </a:solidFill>
                          <a:uFillTx/>
                          <a:latin typeface="微软雅黑"/>
                          <a:ea typeface="微软雅黑"/>
                        </a:rPr>
                        <a:t>代码测试与修改</a:t>
                      </a:r>
                      <a:endParaRPr b="0" lang="en-US" sz="1800" strike="noStrike" u="none">
                        <a:solidFill>
                          <a:srgbClr val="000000"/>
                        </a:solidFill>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algn="ctr" defTabSz="914400">
                        <a:lnSpc>
                          <a:spcPct val="100000"/>
                        </a:lnSpc>
                      </a:pPr>
                      <a:r>
                        <a:rPr b="0" lang="zh-CN" sz="1800" strike="noStrike" u="none">
                          <a:solidFill>
                            <a:schemeClr val="dk1"/>
                          </a:solidFill>
                          <a:uFillTx/>
                          <a:latin typeface="微软雅黑"/>
                          <a:ea typeface="微软雅黑"/>
                        </a:rPr>
                        <a:t>张佳慧</a:t>
                      </a:r>
                      <a:endParaRPr b="0" lang="en-US" sz="1800" strike="noStrike" u="none">
                        <a:solidFill>
                          <a:srgbClr val="000000"/>
                        </a:solidFill>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zh-CN" sz="1800" strike="noStrike" u="none">
                          <a:solidFill>
                            <a:schemeClr val="dk1"/>
                          </a:solidFill>
                          <a:uFillTx/>
                          <a:latin typeface="微软雅黑"/>
                          <a:ea typeface="微软雅黑"/>
                        </a:rPr>
                        <a:t>测试与</a:t>
                      </a:r>
                      <a:r>
                        <a:rPr b="0" lang="en-US" sz="1800" strike="noStrike" u="none">
                          <a:solidFill>
                            <a:schemeClr val="dk1"/>
                          </a:solidFill>
                          <a:uFillTx/>
                          <a:latin typeface="微软雅黑"/>
                          <a:ea typeface="微软雅黑"/>
                        </a:rPr>
                        <a:t>PPT</a:t>
                      </a:r>
                      <a:r>
                        <a:rPr b="0" lang="zh-CN" sz="1800" strike="noStrike" u="none">
                          <a:solidFill>
                            <a:schemeClr val="dk1"/>
                          </a:solidFill>
                          <a:uFillTx/>
                          <a:latin typeface="微软雅黑"/>
                          <a:ea typeface="微软雅黑"/>
                        </a:rPr>
                        <a:t>制作</a:t>
                      </a:r>
                      <a:endParaRPr b="0" lang="en-US" sz="1800" strike="noStrike" u="none">
                        <a:solidFill>
                          <a:srgbClr val="000000"/>
                        </a:solidFill>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bl>
          </a:graphicData>
        </a:graphic>
      </p:graphicFrame>
      <p:sp>
        <p:nvSpPr>
          <p:cNvPr id="1173" name="文本框 3"/>
          <p:cNvSpPr/>
          <p:nvPr/>
        </p:nvSpPr>
        <p:spPr>
          <a:xfrm>
            <a:off x="5470920" y="1579320"/>
            <a:ext cx="597924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zh-CN" sz="3600" strike="noStrike" u="none">
                <a:solidFill>
                  <a:srgbClr val="056437"/>
                </a:solidFill>
                <a:uFillTx/>
                <a:latin typeface="黑体"/>
                <a:ea typeface="黑体"/>
              </a:rPr>
              <a:t>文本循环移位与排序工具</a:t>
            </a:r>
            <a:endParaRPr b="0" lang="en-US" sz="3600" strike="noStrike" u="none">
              <a:solidFill>
                <a:srgbClr val="000000"/>
              </a:solidFill>
              <a:uFillTx/>
              <a:latin typeface="Arial"/>
            </a:endParaRPr>
          </a:p>
        </p:txBody>
      </p:sp>
      <p:sp>
        <p:nvSpPr>
          <p:cNvPr id="1174" name="文本框 4"/>
          <p:cNvSpPr/>
          <p:nvPr/>
        </p:nvSpPr>
        <p:spPr>
          <a:xfrm>
            <a:off x="6095880" y="5972040"/>
            <a:ext cx="3324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zh-CN" sz="1800" strike="noStrike" u="none">
                <a:solidFill>
                  <a:srgbClr val="056437"/>
                </a:solidFill>
                <a:uFillTx/>
                <a:latin typeface="Century Gothic"/>
                <a:ea typeface="微软雅黑"/>
              </a:rPr>
              <a:t>汇报时间</a:t>
            </a:r>
            <a:r>
              <a:rPr b="0" lang="zh-CN" sz="1800" strike="noStrike" u="none">
                <a:solidFill>
                  <a:schemeClr val="dk1"/>
                </a:solidFill>
                <a:uFillTx/>
                <a:latin typeface="Century Gothic"/>
                <a:ea typeface="微软雅黑"/>
              </a:rPr>
              <a:t>：</a:t>
            </a:r>
            <a:r>
              <a:rPr b="0" lang="en-US" sz="1800" strike="noStrike" u="none">
                <a:solidFill>
                  <a:schemeClr val="dk1"/>
                </a:solidFill>
                <a:uFillTx/>
                <a:latin typeface="Century Gothic"/>
                <a:ea typeface="微软雅黑"/>
              </a:rPr>
              <a:t>2025</a:t>
            </a:r>
            <a:r>
              <a:rPr b="0" lang="zh-CN" sz="1800" strike="noStrike" u="none">
                <a:solidFill>
                  <a:schemeClr val="dk1"/>
                </a:solidFill>
                <a:uFillTx/>
                <a:latin typeface="Century Gothic"/>
                <a:ea typeface="微软雅黑"/>
              </a:rPr>
              <a:t>年</a:t>
            </a:r>
            <a:r>
              <a:rPr b="0" lang="en-US" sz="1800" strike="noStrike" u="none">
                <a:solidFill>
                  <a:schemeClr val="dk1"/>
                </a:solidFill>
                <a:uFillTx/>
                <a:latin typeface="Century Gothic"/>
                <a:ea typeface="微软雅黑"/>
              </a:rPr>
              <a:t>5</a:t>
            </a:r>
            <a:r>
              <a:rPr b="0" lang="zh-CN" sz="1800" strike="noStrike" u="none">
                <a:solidFill>
                  <a:schemeClr val="dk1"/>
                </a:solidFill>
                <a:uFillTx/>
                <a:latin typeface="Century Gothic"/>
                <a:ea typeface="微软雅黑"/>
              </a:rPr>
              <a:t>月</a:t>
            </a:r>
            <a:r>
              <a:rPr b="0" lang="en-US" sz="1800" strike="noStrike" u="none">
                <a:solidFill>
                  <a:schemeClr val="dk1"/>
                </a:solidFill>
                <a:uFillTx/>
                <a:latin typeface="Century Gothic"/>
                <a:ea typeface="微软雅黑"/>
              </a:rPr>
              <a:t>23</a:t>
            </a:r>
            <a:r>
              <a:rPr b="0" lang="zh-CN" sz="1800" strike="noStrike" u="none">
                <a:solidFill>
                  <a:schemeClr val="dk1"/>
                </a:solidFill>
                <a:uFillTx/>
                <a:latin typeface="Century Gothic"/>
                <a:ea typeface="微软雅黑"/>
              </a:rPr>
              <a:t>日</a:t>
            </a:r>
            <a:endParaRPr b="0" lang="en-US" sz="1800" strike="noStrike" u="none">
              <a:solidFill>
                <a:srgbClr val="000000"/>
              </a:solidFill>
              <a:uFillTx/>
              <a:latin typeface="Arial"/>
            </a:endParaRPr>
          </a:p>
        </p:txBody>
      </p:sp>
      <p:sp>
        <p:nvSpPr>
          <p:cNvPr id="1175" name="文本框 5"/>
          <p:cNvSpPr/>
          <p:nvPr/>
        </p:nvSpPr>
        <p:spPr>
          <a:xfrm>
            <a:off x="7980120" y="2364840"/>
            <a:ext cx="2731680" cy="6994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000" strike="noStrike" u="none">
                <a:solidFill>
                  <a:schemeClr val="dk1"/>
                </a:solidFill>
                <a:uFillTx/>
                <a:latin typeface="Century Gothic"/>
                <a:ea typeface="微软雅黑"/>
              </a:rPr>
              <a:t>——</a:t>
            </a:r>
            <a:r>
              <a:rPr b="0" lang="zh-CN" sz="2000" strike="noStrike" u="none">
                <a:solidFill>
                  <a:schemeClr val="dk1"/>
                </a:solidFill>
                <a:uFillTx/>
                <a:latin typeface="Century Gothic"/>
                <a:ea typeface="微软雅黑"/>
              </a:rPr>
              <a:t>软件工程课程汇报</a:t>
            </a:r>
            <a:endParaRPr b="0" lang="en-US" sz="2000" strike="noStrike" u="none">
              <a:solidFill>
                <a:srgbClr val="000000"/>
              </a:solidFill>
              <a:uFillTx/>
              <a:latin typeface="Arial"/>
            </a:endParaRPr>
          </a:p>
        </p:txBody>
      </p:sp>
    </p:spTree>
  </p:cSld>
  <mc:AlternateContent>
    <mc:Choice Requires="p14">
      <p:transition spd="slow" p14:dur="125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6" name="PlaceHolder 1"/>
          <p:cNvSpPr>
            <a:spLocks noGrp="1"/>
          </p:cNvSpPr>
          <p:nvPr>
            <p:ph type="title"/>
          </p:nvPr>
        </p:nvSpPr>
        <p:spPr>
          <a:xfrm>
            <a:off x="1628640" y="235080"/>
            <a:ext cx="8643600" cy="479880"/>
          </a:xfrm>
          <a:prstGeom prst="rect">
            <a:avLst/>
          </a:prstGeom>
          <a:noFill/>
          <a:ln w="0">
            <a:noFill/>
          </a:ln>
        </p:spPr>
        <p:txBody>
          <a:bodyPr numCol="1" spcCol="0" lIns="91440" rIns="91440" tIns="45720" bIns="45720" anchor="ctr">
            <a:noAutofit/>
          </a:bodyPr>
          <a:p>
            <a:pPr indent="0">
              <a:lnSpc>
                <a:spcPct val="90000"/>
              </a:lnSpc>
              <a:buNone/>
            </a:pPr>
            <a:r>
              <a:rPr b="1" lang="zh-CN" sz="2800" strike="noStrike" u="none">
                <a:solidFill>
                  <a:schemeClr val="dk1"/>
                </a:solidFill>
                <a:uFillTx/>
                <a:latin typeface="微软雅黑"/>
                <a:ea typeface="微软雅黑"/>
              </a:rPr>
              <a:t>软件过程选择与合理性分析</a:t>
            </a:r>
            <a:endParaRPr b="0" lang="en-US" sz="2800" strike="noStrike" u="none">
              <a:solidFill>
                <a:schemeClr val="dk1"/>
              </a:solidFill>
              <a:uFillTx/>
              <a:latin typeface="Century Gothic"/>
            </a:endParaRPr>
          </a:p>
        </p:txBody>
      </p:sp>
      <p:sp>
        <p:nvSpPr>
          <p:cNvPr id="1177" name="文本框 17"/>
          <p:cNvSpPr/>
          <p:nvPr/>
        </p:nvSpPr>
        <p:spPr>
          <a:xfrm>
            <a:off x="357480" y="235080"/>
            <a:ext cx="969480" cy="638280"/>
          </a:xfrm>
          <a:prstGeom prst="rect">
            <a:avLst/>
          </a:prstGeom>
          <a:noFill/>
          <a:ln w="0">
            <a:noFill/>
          </a:ln>
        </p:spPr>
        <p:style>
          <a:lnRef idx="0"/>
          <a:fillRef idx="0"/>
          <a:effectRef idx="0"/>
          <a:fontRef idx="minor"/>
        </p:style>
        <p:txBody>
          <a:bodyPr lIns="90000" rIns="90000" tIns="45000" bIns="45000" anchor="t">
            <a:spAutoFit/>
          </a:bodyPr>
          <a:p>
            <a:pPr marL="228600" indent="-228600" algn="ctr">
              <a:lnSpc>
                <a:spcPct val="100000"/>
              </a:lnSpc>
              <a:tabLst>
                <a:tab algn="l" pos="0"/>
              </a:tabLst>
            </a:pPr>
            <a:r>
              <a:rPr b="1" lang="en-US" sz="3600" strike="noStrike" u="none">
                <a:solidFill>
                  <a:schemeClr val="lt1"/>
                </a:solidFill>
                <a:uFillTx/>
                <a:latin typeface="Century Gothic"/>
                <a:ea typeface="微软雅黑"/>
              </a:rPr>
              <a:t>1</a:t>
            </a:r>
            <a:endParaRPr b="0" lang="en-US" sz="3600" strike="noStrike" u="none">
              <a:solidFill>
                <a:srgbClr val="000000"/>
              </a:solidFill>
              <a:uFillTx/>
              <a:latin typeface="Arial"/>
            </a:endParaRPr>
          </a:p>
        </p:txBody>
      </p:sp>
      <p:sp>
        <p:nvSpPr>
          <p:cNvPr id="1178" name="矩形 1"/>
          <p:cNvSpPr/>
          <p:nvPr/>
        </p:nvSpPr>
        <p:spPr>
          <a:xfrm flipH="1">
            <a:off x="6178320" y="881280"/>
            <a:ext cx="45360" cy="5334120"/>
          </a:xfrm>
          <a:prstGeom prst="rect">
            <a:avLst/>
          </a:prstGeom>
          <a:solidFill>
            <a:srgbClr val="006c39"/>
          </a:solidFill>
          <a:ln>
            <a:solidFill>
              <a:srgbClr val="002f1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微软雅黑"/>
              <a:ea typeface="微软雅黑"/>
            </a:endParaRPr>
          </a:p>
        </p:txBody>
      </p:sp>
      <p:sp>
        <p:nvSpPr>
          <p:cNvPr id="1179" name="文本框 2"/>
          <p:cNvSpPr/>
          <p:nvPr/>
        </p:nvSpPr>
        <p:spPr>
          <a:xfrm>
            <a:off x="2270880" y="941760"/>
            <a:ext cx="19490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zh-CN" sz="1800" strike="noStrike" u="none">
                <a:solidFill>
                  <a:schemeClr val="dk1"/>
                </a:solidFill>
                <a:uFillTx/>
                <a:latin typeface="黑体"/>
                <a:ea typeface="黑体"/>
              </a:rPr>
              <a:t>迭代细化模型 </a:t>
            </a:r>
            <a:endParaRPr b="0" lang="en-US" sz="1800" strike="noStrike" u="none">
              <a:solidFill>
                <a:srgbClr val="000000"/>
              </a:solidFill>
              <a:uFillTx/>
              <a:latin typeface="Arial"/>
            </a:endParaRPr>
          </a:p>
        </p:txBody>
      </p:sp>
      <p:cxnSp>
        <p:nvCxnSpPr>
          <p:cNvPr id="1180" name="直接连接符 9"/>
          <p:cNvCxnSpPr/>
          <p:nvPr/>
        </p:nvCxnSpPr>
        <p:spPr>
          <a:xfrm>
            <a:off x="3027960" y="1420560"/>
            <a:ext cx="360" cy="4225680"/>
          </a:xfrm>
          <a:prstGeom prst="straightConnector1">
            <a:avLst/>
          </a:prstGeom>
          <a:ln>
            <a:solidFill>
              <a:srgbClr val="006c39"/>
            </a:solidFill>
          </a:ln>
        </p:spPr>
      </p:cxnSp>
      <p:cxnSp>
        <p:nvCxnSpPr>
          <p:cNvPr id="1181" name="直接连接符 14"/>
          <p:cNvCxnSpPr/>
          <p:nvPr/>
        </p:nvCxnSpPr>
        <p:spPr>
          <a:xfrm>
            <a:off x="3012480" y="1824480"/>
            <a:ext cx="597960" cy="360"/>
          </a:xfrm>
          <a:prstGeom prst="straightConnector1">
            <a:avLst/>
          </a:prstGeom>
          <a:ln>
            <a:solidFill>
              <a:srgbClr val="006c39"/>
            </a:solidFill>
          </a:ln>
        </p:spPr>
      </p:cxnSp>
      <p:sp>
        <p:nvSpPr>
          <p:cNvPr id="1182" name="矩形 15"/>
          <p:cNvSpPr/>
          <p:nvPr/>
        </p:nvSpPr>
        <p:spPr>
          <a:xfrm>
            <a:off x="3610440" y="1639440"/>
            <a:ext cx="2196360" cy="408240"/>
          </a:xfrm>
          <a:prstGeom prst="rect">
            <a:avLst/>
          </a:prstGeom>
          <a:solidFill>
            <a:srgbClr val="006c39"/>
          </a:solidFill>
          <a:ln>
            <a:solidFill>
              <a:srgbClr val="002f1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nSpc>
                <a:spcPct val="100000"/>
              </a:lnSpc>
            </a:pPr>
            <a:r>
              <a:rPr b="0" lang="zh-CN" sz="1200" strike="noStrike" u="none">
                <a:solidFill>
                  <a:schemeClr val="lt1"/>
                </a:solidFill>
                <a:uFillTx/>
                <a:latin typeface="微软雅黑"/>
                <a:ea typeface="微软雅黑"/>
              </a:rPr>
              <a:t>初始阶段：核心算法的原型设计与初步实现</a:t>
            </a:r>
            <a:endParaRPr b="0" lang="en-US" sz="1200" strike="noStrike" u="none">
              <a:solidFill>
                <a:srgbClr val="ffffff"/>
              </a:solidFill>
              <a:uFillTx/>
              <a:latin typeface="Arial"/>
            </a:endParaRPr>
          </a:p>
        </p:txBody>
      </p:sp>
      <p:cxnSp>
        <p:nvCxnSpPr>
          <p:cNvPr id="1183" name="直接连接符 26"/>
          <p:cNvCxnSpPr/>
          <p:nvPr/>
        </p:nvCxnSpPr>
        <p:spPr>
          <a:xfrm flipH="1">
            <a:off x="2616840" y="2217240"/>
            <a:ext cx="406800" cy="360"/>
          </a:xfrm>
          <a:prstGeom prst="straightConnector1">
            <a:avLst/>
          </a:prstGeom>
          <a:ln>
            <a:solidFill>
              <a:srgbClr val="006c39"/>
            </a:solidFill>
          </a:ln>
        </p:spPr>
      </p:cxnSp>
      <p:sp>
        <p:nvSpPr>
          <p:cNvPr id="1184" name="矩形 27"/>
          <p:cNvSpPr/>
          <p:nvPr/>
        </p:nvSpPr>
        <p:spPr>
          <a:xfrm>
            <a:off x="608400" y="2032920"/>
            <a:ext cx="2008080" cy="369000"/>
          </a:xfrm>
          <a:prstGeom prst="rect">
            <a:avLst/>
          </a:prstGeom>
          <a:solidFill>
            <a:srgbClr val="006c39"/>
          </a:solidFill>
          <a:ln>
            <a:solidFill>
              <a:srgbClr val="002f1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zh-CN" sz="1200" strike="noStrike" u="none">
                <a:solidFill>
                  <a:schemeClr val="lt1"/>
                </a:solidFill>
                <a:uFillTx/>
                <a:latin typeface="微软雅黑"/>
                <a:ea typeface="微软雅黑"/>
              </a:rPr>
              <a:t>迭代</a:t>
            </a:r>
            <a:r>
              <a:rPr b="0" lang="en-US" sz="1200" strike="noStrike" u="none">
                <a:solidFill>
                  <a:schemeClr val="lt1"/>
                </a:solidFill>
                <a:uFillTx/>
                <a:latin typeface="微软雅黑"/>
                <a:ea typeface="微软雅黑"/>
              </a:rPr>
              <a:t>1</a:t>
            </a:r>
            <a:r>
              <a:rPr b="0" lang="zh-CN" sz="1200" strike="noStrike" u="none">
                <a:solidFill>
                  <a:schemeClr val="lt1"/>
                </a:solidFill>
                <a:uFillTx/>
                <a:latin typeface="微软雅黑"/>
                <a:ea typeface="微软雅黑"/>
              </a:rPr>
              <a:t>：测试发现排序错误</a:t>
            </a:r>
            <a:endParaRPr b="0" lang="en-US" sz="1200" strike="noStrike" u="none">
              <a:solidFill>
                <a:srgbClr val="ffffff"/>
              </a:solidFill>
              <a:uFillTx/>
              <a:latin typeface="Arial"/>
            </a:endParaRPr>
          </a:p>
        </p:txBody>
      </p:sp>
      <p:cxnSp>
        <p:nvCxnSpPr>
          <p:cNvPr id="1185" name="直接连接符 33"/>
          <p:cNvCxnSpPr/>
          <p:nvPr/>
        </p:nvCxnSpPr>
        <p:spPr>
          <a:xfrm>
            <a:off x="3005640" y="2900160"/>
            <a:ext cx="466560" cy="360"/>
          </a:xfrm>
          <a:prstGeom prst="straightConnector1">
            <a:avLst/>
          </a:prstGeom>
          <a:ln>
            <a:solidFill>
              <a:srgbClr val="006c39"/>
            </a:solidFill>
          </a:ln>
        </p:spPr>
      </p:cxnSp>
      <p:sp>
        <p:nvSpPr>
          <p:cNvPr id="1186" name="矩形 34"/>
          <p:cNvSpPr/>
          <p:nvPr/>
        </p:nvSpPr>
        <p:spPr>
          <a:xfrm>
            <a:off x="3467880" y="2751120"/>
            <a:ext cx="2545200" cy="352080"/>
          </a:xfrm>
          <a:prstGeom prst="rect">
            <a:avLst/>
          </a:prstGeom>
          <a:solidFill>
            <a:srgbClr val="006c39"/>
          </a:solidFill>
          <a:ln>
            <a:solidFill>
              <a:srgbClr val="002f1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zh-CN" sz="1400" strike="noStrike" u="none">
                <a:solidFill>
                  <a:schemeClr val="lt1"/>
                </a:solidFill>
                <a:uFillTx/>
                <a:latin typeface="黑体"/>
                <a:ea typeface="黑体"/>
              </a:rPr>
              <a:t>迭代</a:t>
            </a:r>
            <a:r>
              <a:rPr b="0" lang="en-US" sz="1400" strike="noStrike" u="none">
                <a:solidFill>
                  <a:schemeClr val="lt1"/>
                </a:solidFill>
                <a:uFillTx/>
                <a:latin typeface="黑体"/>
                <a:ea typeface="黑体"/>
              </a:rPr>
              <a:t>2 </a:t>
            </a:r>
            <a:r>
              <a:rPr b="0" lang="zh-CN" sz="1400" strike="noStrike" u="none">
                <a:solidFill>
                  <a:schemeClr val="lt1"/>
                </a:solidFill>
                <a:uFillTx/>
                <a:latin typeface="微软雅黑"/>
                <a:ea typeface="微软雅黑"/>
              </a:rPr>
              <a:t>围绕命令行功能</a:t>
            </a:r>
            <a:endParaRPr b="0" lang="en-US" sz="1400" strike="noStrike" u="none">
              <a:solidFill>
                <a:srgbClr val="ffffff"/>
              </a:solidFill>
              <a:uFillTx/>
              <a:latin typeface="Arial"/>
            </a:endParaRPr>
          </a:p>
        </p:txBody>
      </p:sp>
      <p:cxnSp>
        <p:nvCxnSpPr>
          <p:cNvPr id="1187" name="直接连接符 37"/>
          <p:cNvCxnSpPr/>
          <p:nvPr/>
        </p:nvCxnSpPr>
        <p:spPr>
          <a:xfrm flipH="1">
            <a:off x="2531160" y="3724560"/>
            <a:ext cx="508320" cy="360"/>
          </a:xfrm>
          <a:prstGeom prst="straightConnector1">
            <a:avLst/>
          </a:prstGeom>
          <a:ln>
            <a:solidFill>
              <a:srgbClr val="006c39"/>
            </a:solidFill>
          </a:ln>
        </p:spPr>
      </p:cxnSp>
      <p:sp>
        <p:nvSpPr>
          <p:cNvPr id="1188" name="矩形 39"/>
          <p:cNvSpPr/>
          <p:nvPr/>
        </p:nvSpPr>
        <p:spPr>
          <a:xfrm>
            <a:off x="357480" y="3548520"/>
            <a:ext cx="2163960" cy="352080"/>
          </a:xfrm>
          <a:prstGeom prst="rect">
            <a:avLst/>
          </a:prstGeom>
          <a:solidFill>
            <a:srgbClr val="006c39"/>
          </a:solidFill>
          <a:ln>
            <a:solidFill>
              <a:srgbClr val="002f1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zh-CN" sz="1200" strike="noStrike" u="none">
                <a:solidFill>
                  <a:schemeClr val="lt1"/>
                </a:solidFill>
                <a:uFillTx/>
                <a:latin typeface="微软雅黑"/>
                <a:ea typeface="微软雅黑"/>
              </a:rPr>
              <a:t>迭代 </a:t>
            </a:r>
            <a:r>
              <a:rPr b="0" lang="en-US" sz="1200" strike="noStrike" u="none">
                <a:solidFill>
                  <a:schemeClr val="lt1"/>
                </a:solidFill>
                <a:uFillTx/>
                <a:latin typeface="微软雅黑"/>
                <a:ea typeface="微软雅黑"/>
              </a:rPr>
              <a:t>3 </a:t>
            </a:r>
            <a:r>
              <a:rPr b="0" lang="zh-CN" sz="1200" strike="noStrike" u="none">
                <a:solidFill>
                  <a:schemeClr val="lt1"/>
                </a:solidFill>
                <a:uFillTx/>
                <a:latin typeface="微软雅黑"/>
                <a:ea typeface="微软雅黑"/>
              </a:rPr>
              <a:t>围绕 </a:t>
            </a:r>
            <a:r>
              <a:rPr b="0" lang="en-US" sz="1200" strike="noStrike" u="none">
                <a:solidFill>
                  <a:schemeClr val="lt1"/>
                </a:solidFill>
                <a:uFillTx/>
                <a:latin typeface="微软雅黑"/>
                <a:ea typeface="微软雅黑"/>
              </a:rPr>
              <a:t>Web </a:t>
            </a:r>
            <a:r>
              <a:rPr b="0" lang="zh-CN" sz="1200" strike="noStrike" u="none">
                <a:solidFill>
                  <a:schemeClr val="lt1"/>
                </a:solidFill>
                <a:uFillTx/>
                <a:latin typeface="微软雅黑"/>
                <a:ea typeface="微软雅黑"/>
              </a:rPr>
              <a:t>应用开发的</a:t>
            </a:r>
            <a:endParaRPr b="0" lang="en-US" sz="1200" strike="noStrike" u="none">
              <a:solidFill>
                <a:srgbClr val="ffffff"/>
              </a:solidFill>
              <a:uFillTx/>
              <a:latin typeface="Arial"/>
            </a:endParaRPr>
          </a:p>
        </p:txBody>
      </p:sp>
      <p:sp>
        <p:nvSpPr>
          <p:cNvPr id="1189" name="文本框 48"/>
          <p:cNvSpPr/>
          <p:nvPr/>
        </p:nvSpPr>
        <p:spPr>
          <a:xfrm>
            <a:off x="7799400" y="934560"/>
            <a:ext cx="3388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zh-CN" sz="1800" strike="noStrike" u="none">
                <a:solidFill>
                  <a:schemeClr val="dk1"/>
                </a:solidFill>
                <a:uFillTx/>
                <a:latin typeface="黑体"/>
                <a:ea typeface="黑体"/>
              </a:rPr>
              <a:t>选择原因与合理性分析</a:t>
            </a:r>
            <a:endParaRPr b="0" lang="en-US" sz="1800" strike="noStrike" u="none">
              <a:solidFill>
                <a:srgbClr val="000000"/>
              </a:solidFill>
              <a:uFillTx/>
              <a:latin typeface="Arial"/>
            </a:endParaRPr>
          </a:p>
        </p:txBody>
      </p:sp>
      <p:sp>
        <p:nvSpPr>
          <p:cNvPr id="1190" name="文本框 54"/>
          <p:cNvSpPr/>
          <p:nvPr/>
        </p:nvSpPr>
        <p:spPr>
          <a:xfrm>
            <a:off x="6689520" y="1635480"/>
            <a:ext cx="4916160" cy="374544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000000"/>
              </a:buClr>
              <a:buFont typeface="Wingdings" charset="2"/>
              <a:buChar char=""/>
            </a:pPr>
            <a:r>
              <a:rPr b="0" lang="zh-CN" sz="1600" strike="noStrike" u="none">
                <a:solidFill>
                  <a:schemeClr val="dk1"/>
                </a:solidFill>
                <a:uFillTx/>
                <a:latin typeface="Century Gothic"/>
                <a:ea typeface="微软雅黑"/>
              </a:rPr>
              <a:t>核心功能（循环移位与排序）明确，迭代可以探索和验证其最佳实现和架构决策（如课程中讨论的 </a:t>
            </a:r>
            <a:r>
              <a:rPr b="1" lang="en-US" sz="1600" strike="noStrike" u="none">
                <a:solidFill>
                  <a:schemeClr val="dk1"/>
                </a:solidFill>
                <a:uFillTx/>
                <a:latin typeface="Century Gothic"/>
                <a:ea typeface="微软雅黑"/>
              </a:rPr>
              <a:t>Pipe-and-Filter</a:t>
            </a:r>
            <a:r>
              <a:rPr b="0" lang="zh-CN" sz="1600" strike="noStrike" u="none">
                <a:solidFill>
                  <a:schemeClr val="dk1"/>
                </a:solidFill>
                <a:uFillTx/>
                <a:latin typeface="Century Gothic"/>
                <a:ea typeface="微软雅黑"/>
              </a:rPr>
              <a:t>管道</a:t>
            </a:r>
            <a:r>
              <a:rPr b="0" lang="en-US" sz="1600" strike="noStrike" u="none">
                <a:solidFill>
                  <a:schemeClr val="dk1"/>
                </a:solidFill>
                <a:uFillTx/>
                <a:latin typeface="Century Gothic"/>
                <a:ea typeface="微软雅黑"/>
              </a:rPr>
              <a:t>-</a:t>
            </a:r>
            <a:r>
              <a:rPr b="0" lang="zh-CN" sz="1600" strike="noStrike" u="none">
                <a:solidFill>
                  <a:schemeClr val="dk1"/>
                </a:solidFill>
                <a:uFillTx/>
                <a:latin typeface="Century Gothic"/>
                <a:ea typeface="微软雅黑"/>
              </a:rPr>
              <a:t>过滤器）。</a:t>
            </a:r>
            <a:endParaRPr b="0" lang="en-US" sz="1600" strike="noStrike" u="none">
              <a:solidFill>
                <a:srgbClr val="000000"/>
              </a:solidFill>
              <a:uFillTx/>
              <a:latin typeface="Arial"/>
            </a:endParaRPr>
          </a:p>
          <a:p>
            <a:pPr>
              <a:lnSpc>
                <a:spcPct val="100000"/>
              </a:lnSpc>
            </a:pPr>
            <a:endParaRPr b="0" lang="en-US" sz="1600" strike="noStrike" u="none">
              <a:solidFill>
                <a:srgbClr val="000000"/>
              </a:solidFill>
              <a:uFillTx/>
              <a:latin typeface="Arial"/>
            </a:endParaRPr>
          </a:p>
          <a:p>
            <a:pPr marL="343080" indent="-343080">
              <a:lnSpc>
                <a:spcPct val="100000"/>
              </a:lnSpc>
              <a:buClr>
                <a:srgbClr val="000000"/>
              </a:buClr>
              <a:buFont typeface="Wingdings" charset="2"/>
              <a:buChar char=""/>
            </a:pPr>
            <a:r>
              <a:rPr b="0" lang="zh-CN" sz="1600" strike="noStrike" u="none">
                <a:solidFill>
                  <a:schemeClr val="dk1"/>
                </a:solidFill>
                <a:uFillTx/>
                <a:latin typeface="Century Gothic"/>
                <a:ea typeface="微软雅黑"/>
              </a:rPr>
              <a:t>每个迭代产出可运行和可测试的软件版本，便于对照课程中的架构原则（如模块化、非功能性）进行评估和调整。</a:t>
            </a:r>
            <a:endParaRPr b="0" lang="en-US" sz="1600" strike="noStrike" u="none">
              <a:solidFill>
                <a:srgbClr val="000000"/>
              </a:solidFill>
              <a:uFillTx/>
              <a:latin typeface="Arial"/>
            </a:endParaRPr>
          </a:p>
          <a:p>
            <a:pPr>
              <a:lnSpc>
                <a:spcPct val="100000"/>
              </a:lnSpc>
            </a:pPr>
            <a:endParaRPr b="0" lang="en-US" sz="1600" strike="noStrike" u="none">
              <a:solidFill>
                <a:srgbClr val="000000"/>
              </a:solidFill>
              <a:uFillTx/>
              <a:latin typeface="Arial"/>
            </a:endParaRPr>
          </a:p>
          <a:p>
            <a:pPr marL="343080" indent="-343080">
              <a:lnSpc>
                <a:spcPct val="100000"/>
              </a:lnSpc>
              <a:buClr>
                <a:srgbClr val="000000"/>
              </a:buClr>
              <a:buFont typeface="Wingdings" charset="2"/>
              <a:buChar char=""/>
            </a:pPr>
            <a:r>
              <a:rPr b="0" lang="zh-CN" sz="1600" strike="noStrike" u="none">
                <a:solidFill>
                  <a:schemeClr val="dk1"/>
                </a:solidFill>
                <a:uFillTx/>
                <a:latin typeface="Century Gothic"/>
                <a:ea typeface="微软雅黑"/>
              </a:rPr>
              <a:t>将架构设计和实现分解。例如，核心</a:t>
            </a:r>
            <a:r>
              <a:rPr b="0" lang="en-US" sz="1600" strike="noStrike" u="none">
                <a:solidFill>
                  <a:schemeClr val="dk1"/>
                </a:solidFill>
                <a:uFillTx/>
                <a:latin typeface="微软雅黑"/>
                <a:ea typeface="微软雅黑"/>
              </a:rPr>
              <a:t>QuickShifer</a:t>
            </a:r>
            <a:r>
              <a:rPr b="0" lang="zh-CN" sz="1600" strike="noStrike" u="none">
                <a:solidFill>
                  <a:schemeClr val="dk1"/>
                </a:solidFill>
                <a:uFillTx/>
                <a:latin typeface="Century Gothic"/>
                <a:ea typeface="微软雅黑"/>
              </a:rPr>
              <a:t>的设计和测试先行，后续再集成到 </a:t>
            </a:r>
            <a:r>
              <a:rPr b="0" lang="en-US" sz="1600" strike="noStrike" u="none">
                <a:solidFill>
                  <a:schemeClr val="dk1"/>
                </a:solidFill>
                <a:uFillTx/>
                <a:latin typeface="Century Gothic"/>
                <a:ea typeface="微软雅黑"/>
              </a:rPr>
              <a:t>CLI </a:t>
            </a:r>
            <a:r>
              <a:rPr b="0" lang="zh-CN" sz="1600" strike="noStrike" u="none">
                <a:solidFill>
                  <a:schemeClr val="dk1"/>
                </a:solidFill>
                <a:uFillTx/>
                <a:latin typeface="Century Gothic"/>
                <a:ea typeface="微软雅黑"/>
              </a:rPr>
              <a:t>和 </a:t>
            </a:r>
            <a:r>
              <a:rPr b="0" lang="en-US" sz="1600" strike="noStrike" u="none">
                <a:solidFill>
                  <a:schemeClr val="dk1"/>
                </a:solidFill>
                <a:uFillTx/>
                <a:latin typeface="Century Gothic"/>
                <a:ea typeface="微软雅黑"/>
              </a:rPr>
              <a:t>Web </a:t>
            </a:r>
            <a:r>
              <a:rPr b="0" lang="zh-CN" sz="1600" strike="noStrike" u="none">
                <a:solidFill>
                  <a:schemeClr val="dk1"/>
                </a:solidFill>
                <a:uFillTx/>
                <a:latin typeface="Century Gothic"/>
                <a:ea typeface="微软雅黑"/>
              </a:rPr>
              <a:t>界面，将整个项目拆解成小步骤进行开发，降低了早期复杂度。</a:t>
            </a:r>
            <a:endParaRPr b="0" lang="en-US" sz="1600" strike="noStrike" u="none">
              <a:solidFill>
                <a:srgbClr val="000000"/>
              </a:solidFill>
              <a:uFillTx/>
              <a:latin typeface="Arial"/>
            </a:endParaRPr>
          </a:p>
          <a:p>
            <a:pPr>
              <a:lnSpc>
                <a:spcPct val="100000"/>
              </a:lnSpc>
            </a:pPr>
            <a:endParaRPr b="0" lang="en-US" sz="1600" strike="noStrike" u="none">
              <a:solidFill>
                <a:srgbClr val="000000"/>
              </a:solidFill>
              <a:uFillTx/>
              <a:latin typeface="Arial"/>
            </a:endParaRPr>
          </a:p>
          <a:p>
            <a:pPr marL="343080" indent="-343080">
              <a:lnSpc>
                <a:spcPct val="100000"/>
              </a:lnSpc>
              <a:buClr>
                <a:srgbClr val="000000"/>
              </a:buClr>
              <a:buFont typeface="Wingdings" charset="2"/>
              <a:buChar char=""/>
            </a:pPr>
            <a:r>
              <a:rPr b="0" lang="zh-CN" sz="1600" strike="noStrike" u="none">
                <a:solidFill>
                  <a:schemeClr val="dk1"/>
                </a:solidFill>
                <a:uFillTx/>
                <a:latin typeface="Century Gothic"/>
                <a:ea typeface="微软雅黑"/>
              </a:rPr>
              <a:t>迭代可以完成对非功能需求（性能、可修改性、安全性等）的细化和增强</a:t>
            </a:r>
            <a:endParaRPr b="0" lang="en-US" sz="1600" strike="noStrike" u="none">
              <a:solidFill>
                <a:srgbClr val="000000"/>
              </a:solidFill>
              <a:uFillTx/>
              <a:latin typeface="Arial"/>
            </a:endParaRPr>
          </a:p>
        </p:txBody>
      </p:sp>
      <p:pic>
        <p:nvPicPr>
          <p:cNvPr id="1191" name="图片 3" descr=""/>
          <p:cNvPicPr/>
          <p:nvPr/>
        </p:nvPicPr>
        <p:blipFill>
          <a:blip r:embed="rId1"/>
          <a:srcRect l="0" t="0" r="24263" b="-13014"/>
          <a:stretch/>
        </p:blipFill>
        <p:spPr>
          <a:xfrm>
            <a:off x="488520" y="2553840"/>
            <a:ext cx="2248200" cy="475200"/>
          </a:xfrm>
          <a:prstGeom prst="rect">
            <a:avLst/>
          </a:prstGeom>
          <a:noFill/>
          <a:ln w="0">
            <a:noFill/>
          </a:ln>
        </p:spPr>
      </p:pic>
      <p:cxnSp>
        <p:nvCxnSpPr>
          <p:cNvPr id="1192" name="直接连接符 6"/>
          <p:cNvCxnSpPr/>
          <p:nvPr/>
        </p:nvCxnSpPr>
        <p:spPr>
          <a:xfrm>
            <a:off x="3031200" y="4369680"/>
            <a:ext cx="466560" cy="360"/>
          </a:xfrm>
          <a:prstGeom prst="straightConnector1">
            <a:avLst/>
          </a:prstGeom>
          <a:ln>
            <a:solidFill>
              <a:srgbClr val="006c39"/>
            </a:solidFill>
          </a:ln>
        </p:spPr>
      </p:cxnSp>
      <p:sp>
        <p:nvSpPr>
          <p:cNvPr id="1193" name="矩形 7"/>
          <p:cNvSpPr/>
          <p:nvPr/>
        </p:nvSpPr>
        <p:spPr>
          <a:xfrm>
            <a:off x="3493440" y="4220640"/>
            <a:ext cx="1355040" cy="352080"/>
          </a:xfrm>
          <a:prstGeom prst="rect">
            <a:avLst/>
          </a:prstGeom>
          <a:solidFill>
            <a:srgbClr val="006c39"/>
          </a:solidFill>
          <a:ln>
            <a:solidFill>
              <a:srgbClr val="002f1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zh-CN" sz="1400" strike="noStrike" u="none">
                <a:solidFill>
                  <a:schemeClr val="lt1"/>
                </a:solidFill>
                <a:uFillTx/>
                <a:latin typeface="黑体"/>
                <a:ea typeface="黑体"/>
              </a:rPr>
              <a:t>迭代</a:t>
            </a:r>
            <a:r>
              <a:rPr b="0" lang="en-US" sz="1400" strike="noStrike" u="none">
                <a:solidFill>
                  <a:schemeClr val="lt1"/>
                </a:solidFill>
                <a:uFillTx/>
                <a:latin typeface="黑体"/>
                <a:ea typeface="黑体"/>
              </a:rPr>
              <a:t>4 TO DO</a:t>
            </a:r>
            <a:endParaRPr b="0" lang="en-US" sz="1400" strike="noStrike" u="none">
              <a:solidFill>
                <a:srgbClr val="ffffff"/>
              </a:solidFill>
              <a:uFillTx/>
              <a:latin typeface="Arial"/>
            </a:endParaRPr>
          </a:p>
        </p:txBody>
      </p:sp>
      <p:sp>
        <p:nvSpPr>
          <p:cNvPr id="1194" name="文本框 10"/>
          <p:cNvSpPr/>
          <p:nvPr/>
        </p:nvSpPr>
        <p:spPr>
          <a:xfrm>
            <a:off x="3050280" y="4618440"/>
            <a:ext cx="2764080" cy="1004760"/>
          </a:xfrm>
          <a:prstGeom prst="rect">
            <a:avLst/>
          </a:prstGeom>
          <a:noFill/>
          <a:ln w="0">
            <a:noFill/>
          </a:ln>
        </p:spPr>
        <p:style>
          <a:lnRef idx="0"/>
          <a:fillRef idx="0"/>
          <a:effectRef idx="0"/>
          <a:fontRef idx="minor"/>
        </p:style>
        <p:txBody>
          <a:bodyPr lIns="90000" rIns="90000" tIns="45000" bIns="45000" anchor="t">
            <a:spAutoFit/>
          </a:bodyPr>
          <a:p>
            <a:pPr marL="228600" indent="-228600">
              <a:lnSpc>
                <a:spcPct val="100000"/>
              </a:lnSpc>
              <a:buClr>
                <a:srgbClr val="000000"/>
              </a:buClr>
              <a:buFont typeface="微软雅黑"/>
              <a:buAutoNum type="arabicPeriod"/>
            </a:pPr>
            <a:r>
              <a:rPr b="0" lang="zh-CN" sz="1200" strike="noStrike" u="none">
                <a:solidFill>
                  <a:schemeClr val="dk1"/>
                </a:solidFill>
                <a:uFillTx/>
                <a:latin typeface="微软雅黑"/>
                <a:ea typeface="微软雅黑"/>
              </a:rPr>
              <a:t>根据测试结果和使用反馈，完善命令行高级功能 </a:t>
            </a:r>
            <a:r>
              <a:rPr b="0" lang="zh-CN" sz="1200" strike="noStrike" u="none">
                <a:solidFill>
                  <a:schemeClr val="dk1"/>
                </a:solidFill>
                <a:uFillTx/>
                <a:latin typeface="微软雅黑"/>
                <a:ea typeface="微软雅黑"/>
              </a:rPr>
              <a:t>，有目的性地优化性能，增加更多功能（如</a:t>
            </a:r>
            <a:r>
              <a:rPr b="0" lang="en-US" sz="1200" strike="noStrike" u="none">
                <a:solidFill>
                  <a:schemeClr val="dk1"/>
                </a:solidFill>
                <a:uFillTx/>
                <a:latin typeface="微软雅黑"/>
                <a:ea typeface="微软雅黑"/>
              </a:rPr>
              <a:t>GUI</a:t>
            </a:r>
            <a:r>
              <a:rPr b="0" lang="zh-CN" sz="1200" strike="noStrike" u="none">
                <a:solidFill>
                  <a:schemeClr val="dk1"/>
                </a:solidFill>
                <a:uFillTx/>
                <a:latin typeface="微软雅黑"/>
                <a:ea typeface="微软雅黑"/>
              </a:rPr>
              <a:t>）</a:t>
            </a:r>
            <a:endParaRPr b="0" lang="en-US" sz="1200" strike="noStrike" u="none">
              <a:solidFill>
                <a:srgbClr val="000000"/>
              </a:solidFill>
              <a:uFillTx/>
              <a:latin typeface="Arial"/>
            </a:endParaRPr>
          </a:p>
          <a:p>
            <a:pPr marL="228600" indent="-228600">
              <a:lnSpc>
                <a:spcPct val="100000"/>
              </a:lnSpc>
              <a:buClr>
                <a:srgbClr val="000000"/>
              </a:buClr>
              <a:buFont typeface="微软雅黑"/>
              <a:buAutoNum type="arabicPeriod"/>
            </a:pPr>
            <a:r>
              <a:rPr b="0" lang="zh-CN" sz="1200" strike="noStrike" u="none">
                <a:solidFill>
                  <a:schemeClr val="dk1"/>
                </a:solidFill>
                <a:uFillTx/>
                <a:latin typeface="微软雅黑"/>
                <a:ea typeface="微软雅黑"/>
              </a:rPr>
              <a:t>增强 </a:t>
            </a:r>
            <a:r>
              <a:rPr b="0" lang="en-US" sz="1200" strike="noStrike" u="none">
                <a:solidFill>
                  <a:schemeClr val="dk1"/>
                </a:solidFill>
                <a:uFillTx/>
                <a:latin typeface="微软雅黑"/>
                <a:ea typeface="微软雅黑"/>
              </a:rPr>
              <a:t>Web </a:t>
            </a:r>
            <a:r>
              <a:rPr b="0" lang="zh-CN" sz="1200" strike="noStrike" u="none">
                <a:solidFill>
                  <a:schemeClr val="dk1"/>
                </a:solidFill>
                <a:uFillTx/>
                <a:latin typeface="微软雅黑"/>
                <a:ea typeface="微软雅黑"/>
              </a:rPr>
              <a:t>端文件上传的安全措施 </a:t>
            </a:r>
            <a:r>
              <a:rPr b="0" lang="en-US" sz="1200" strike="noStrike" u="none">
                <a:solidFill>
                  <a:schemeClr val="dk1"/>
                </a:solidFill>
                <a:uFillTx/>
                <a:latin typeface="微软雅黑"/>
                <a:ea typeface="微软雅黑"/>
              </a:rPr>
              <a:t>(</a:t>
            </a:r>
            <a:r>
              <a:rPr b="0" lang="zh-CN" sz="1200" strike="noStrike" u="none">
                <a:solidFill>
                  <a:schemeClr val="dk1"/>
                </a:solidFill>
                <a:uFillTx/>
                <a:latin typeface="微软雅黑"/>
                <a:ea typeface="微软雅黑"/>
              </a:rPr>
              <a:t>如 </a:t>
            </a:r>
            <a:r>
              <a:rPr b="0" lang="en-US" sz="1200" strike="noStrike" u="none">
                <a:solidFill>
                  <a:schemeClr val="dk1"/>
                </a:solidFill>
                <a:uFillTx/>
                <a:latin typeface="微软雅黑"/>
                <a:ea typeface="微软雅黑"/>
              </a:rPr>
              <a:t>app.py </a:t>
            </a:r>
            <a:r>
              <a:rPr b="0" lang="zh-CN" sz="1200" strike="noStrike" u="none">
                <a:solidFill>
                  <a:schemeClr val="dk1"/>
                </a:solidFill>
                <a:uFillTx/>
                <a:latin typeface="微软雅黑"/>
                <a:ea typeface="微软雅黑"/>
              </a:rPr>
              <a:t>中的 </a:t>
            </a:r>
            <a:r>
              <a:rPr b="0" lang="en-US" sz="1200" strike="noStrike" u="none">
                <a:solidFill>
                  <a:schemeClr val="dk1"/>
                </a:solidFill>
                <a:uFillTx/>
                <a:latin typeface="微软雅黑"/>
                <a:ea typeface="微软雅黑"/>
              </a:rPr>
              <a:t>TODO)</a:t>
            </a:r>
            <a:r>
              <a:rPr b="0" lang="zh-CN" sz="1200" strike="noStrike" u="none">
                <a:solidFill>
                  <a:schemeClr val="dk1"/>
                </a:solidFill>
                <a:uFillTx/>
                <a:latin typeface="微软雅黑"/>
                <a:ea typeface="微软雅黑"/>
              </a:rPr>
              <a:t>。</a:t>
            </a:r>
            <a:endParaRPr b="0" lang="en-US" sz="1200" strike="noStrike" u="none">
              <a:solidFill>
                <a:srgbClr val="000000"/>
              </a:solidFill>
              <a:uFillTx/>
              <a:latin typeface="Arial"/>
            </a:endParaRPr>
          </a:p>
        </p:txBody>
      </p:sp>
      <p:pic>
        <p:nvPicPr>
          <p:cNvPr id="1195" name="" descr=""/>
          <p:cNvPicPr/>
          <p:nvPr/>
        </p:nvPicPr>
        <p:blipFill>
          <a:blip r:embed="rId2"/>
          <a:stretch/>
        </p:blipFill>
        <p:spPr>
          <a:xfrm>
            <a:off x="360000" y="4140000"/>
            <a:ext cx="2076840" cy="516960"/>
          </a:xfrm>
          <a:prstGeom prst="rect">
            <a:avLst/>
          </a:prstGeom>
          <a:noFill/>
          <a:ln w="0">
            <a:noFill/>
          </a:ln>
        </p:spPr>
      </p:pic>
      <p:pic>
        <p:nvPicPr>
          <p:cNvPr id="1196" name="" descr=""/>
          <p:cNvPicPr/>
          <p:nvPr/>
        </p:nvPicPr>
        <p:blipFill>
          <a:blip r:embed="rId3"/>
          <a:stretch/>
        </p:blipFill>
        <p:spPr>
          <a:xfrm>
            <a:off x="3250800" y="2162520"/>
            <a:ext cx="2509200" cy="537480"/>
          </a:xfrm>
          <a:prstGeom prst="rect">
            <a:avLst/>
          </a:prstGeom>
          <a:noFill/>
          <a:ln w="0">
            <a:noFill/>
          </a:ln>
        </p:spPr>
      </p:pic>
      <p:pic>
        <p:nvPicPr>
          <p:cNvPr id="1197" name="" descr=""/>
          <p:cNvPicPr/>
          <p:nvPr/>
        </p:nvPicPr>
        <p:blipFill>
          <a:blip r:embed="rId4"/>
          <a:stretch/>
        </p:blipFill>
        <p:spPr>
          <a:xfrm>
            <a:off x="3062880" y="3279240"/>
            <a:ext cx="3012480" cy="500760"/>
          </a:xfrm>
          <a:prstGeom prst="rect">
            <a:avLst/>
          </a:prstGeom>
          <a:noFill/>
          <a:ln w="0">
            <a:noFill/>
          </a:ln>
        </p:spPr>
      </p:pic>
    </p:spTree>
  </p:cSld>
  <p:transition spd="med">
    <p:pull dir="r"/>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8" name="PlaceHolder 1"/>
          <p:cNvSpPr>
            <a:spLocks noGrp="1"/>
          </p:cNvSpPr>
          <p:nvPr>
            <p:ph type="title"/>
          </p:nvPr>
        </p:nvSpPr>
        <p:spPr>
          <a:xfrm>
            <a:off x="1606680" y="344160"/>
            <a:ext cx="8643600" cy="479880"/>
          </a:xfrm>
          <a:prstGeom prst="rect">
            <a:avLst/>
          </a:prstGeom>
          <a:noFill/>
          <a:ln w="0">
            <a:noFill/>
          </a:ln>
        </p:spPr>
        <p:txBody>
          <a:bodyPr numCol="1" spcCol="0" lIns="91440" rIns="91440" tIns="45720" bIns="45720" anchor="ctr">
            <a:noAutofit/>
          </a:bodyPr>
          <a:p>
            <a:pPr indent="0">
              <a:lnSpc>
                <a:spcPct val="90000"/>
              </a:lnSpc>
              <a:buNone/>
            </a:pPr>
            <a:r>
              <a:rPr b="1" lang="zh-CN" sz="2800" strike="noStrike" u="none">
                <a:solidFill>
                  <a:schemeClr val="dk1"/>
                </a:solidFill>
                <a:uFillTx/>
                <a:latin typeface="微软雅黑"/>
                <a:ea typeface="微软雅黑"/>
              </a:rPr>
              <a:t>软件架构选择与合理性分析</a:t>
            </a:r>
            <a:endParaRPr b="0" lang="en-US" sz="2800" strike="noStrike" u="none">
              <a:solidFill>
                <a:schemeClr val="dk1"/>
              </a:solidFill>
              <a:uFillTx/>
              <a:latin typeface="Century Gothic"/>
            </a:endParaRPr>
          </a:p>
        </p:txBody>
      </p:sp>
      <p:sp>
        <p:nvSpPr>
          <p:cNvPr id="1199" name="文本框 9"/>
          <p:cNvSpPr/>
          <p:nvPr/>
        </p:nvSpPr>
        <p:spPr>
          <a:xfrm>
            <a:off x="357480" y="235080"/>
            <a:ext cx="969480" cy="638280"/>
          </a:xfrm>
          <a:prstGeom prst="rect">
            <a:avLst/>
          </a:prstGeom>
          <a:noFill/>
          <a:ln w="0">
            <a:noFill/>
          </a:ln>
        </p:spPr>
        <p:style>
          <a:lnRef idx="0"/>
          <a:fillRef idx="0"/>
          <a:effectRef idx="0"/>
          <a:fontRef idx="minor"/>
        </p:style>
        <p:txBody>
          <a:bodyPr lIns="90000" rIns="90000" tIns="45000" bIns="45000" anchor="t">
            <a:spAutoFit/>
          </a:bodyPr>
          <a:p>
            <a:pPr marL="228600" indent="-228600" algn="ctr">
              <a:lnSpc>
                <a:spcPct val="100000"/>
              </a:lnSpc>
              <a:tabLst>
                <a:tab algn="l" pos="0"/>
              </a:tabLst>
            </a:pPr>
            <a:r>
              <a:rPr b="1" lang="en-US" sz="3600" strike="noStrike" u="none">
                <a:solidFill>
                  <a:schemeClr val="lt1"/>
                </a:solidFill>
                <a:uFillTx/>
                <a:latin typeface="Century Gothic"/>
                <a:ea typeface="微软雅黑"/>
              </a:rPr>
              <a:t>2</a:t>
            </a:r>
            <a:endParaRPr b="0" lang="en-US" sz="3600" strike="noStrike" u="none">
              <a:solidFill>
                <a:srgbClr val="000000"/>
              </a:solidFill>
              <a:uFillTx/>
              <a:latin typeface="Arial"/>
            </a:endParaRPr>
          </a:p>
        </p:txBody>
      </p:sp>
      <p:sp>
        <p:nvSpPr>
          <p:cNvPr id="1200" name="矩形: 圆角 12"/>
          <p:cNvSpPr/>
          <p:nvPr/>
        </p:nvSpPr>
        <p:spPr>
          <a:xfrm>
            <a:off x="688320" y="1137600"/>
            <a:ext cx="5814720" cy="444240"/>
          </a:xfrm>
          <a:prstGeom prst="roundRect">
            <a:avLst>
              <a:gd name="adj" fmla="val 16667"/>
            </a:avLst>
          </a:prstGeom>
          <a:solidFill>
            <a:srgbClr val="006c39"/>
          </a:solidFill>
          <a:ln>
            <a:solidFill>
              <a:srgbClr val="002f1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nSpc>
                <a:spcPct val="100000"/>
              </a:lnSpc>
            </a:pPr>
            <a:r>
              <a:rPr b="1" lang="zh-CN" sz="1600" strike="noStrike" u="none">
                <a:solidFill>
                  <a:schemeClr val="lt1"/>
                </a:solidFill>
                <a:uFillTx/>
                <a:latin typeface="微软雅黑"/>
                <a:ea typeface="微软雅黑"/>
              </a:rPr>
              <a:t>核心处理模块 </a:t>
            </a:r>
            <a:r>
              <a:rPr b="1" lang="en-US" sz="1600" strike="noStrike" u="none">
                <a:solidFill>
                  <a:schemeClr val="lt1"/>
                </a:solidFill>
                <a:uFillTx/>
                <a:latin typeface="微软雅黑"/>
                <a:ea typeface="微软雅黑"/>
              </a:rPr>
              <a:t>(QuickShifter) : </a:t>
            </a:r>
            <a:r>
              <a:rPr b="1" lang="zh-CN" sz="1600" strike="noStrike" u="none">
                <a:solidFill>
                  <a:schemeClr val="lt1"/>
                </a:solidFill>
                <a:uFillTx/>
                <a:latin typeface="微软雅黑"/>
                <a:ea typeface="微软雅黑"/>
              </a:rPr>
              <a:t>管道</a:t>
            </a:r>
            <a:r>
              <a:rPr b="1" lang="en-US" sz="1600" strike="noStrike" u="none">
                <a:solidFill>
                  <a:schemeClr val="lt1"/>
                </a:solidFill>
                <a:uFillTx/>
                <a:latin typeface="微软雅黑"/>
                <a:ea typeface="微软雅黑"/>
              </a:rPr>
              <a:t>-</a:t>
            </a:r>
            <a:r>
              <a:rPr b="1" lang="zh-CN" sz="1600" strike="noStrike" u="none">
                <a:solidFill>
                  <a:schemeClr val="lt1"/>
                </a:solidFill>
                <a:uFillTx/>
                <a:latin typeface="微软雅黑"/>
                <a:ea typeface="微软雅黑"/>
              </a:rPr>
              <a:t>过滤器 </a:t>
            </a:r>
            <a:r>
              <a:rPr b="1" lang="en-US" sz="1600" strike="noStrike" u="none">
                <a:solidFill>
                  <a:schemeClr val="lt1"/>
                </a:solidFill>
                <a:uFillTx/>
                <a:latin typeface="微软雅黑"/>
                <a:ea typeface="微软雅黑"/>
              </a:rPr>
              <a:t>Pipe-and-Filter </a:t>
            </a:r>
            <a:endParaRPr b="0" lang="en-US" sz="1600" strike="noStrike" u="none">
              <a:solidFill>
                <a:srgbClr val="ffffff"/>
              </a:solidFill>
              <a:uFillTx/>
              <a:latin typeface="Arial"/>
            </a:endParaRPr>
          </a:p>
        </p:txBody>
      </p:sp>
      <p:cxnSp>
        <p:nvCxnSpPr>
          <p:cNvPr id="1201" name="直接箭头连接符 16"/>
          <p:cNvCxnSpPr/>
          <p:nvPr/>
        </p:nvCxnSpPr>
        <p:spPr>
          <a:xfrm flipV="1">
            <a:off x="542520" y="2376360"/>
            <a:ext cx="753120" cy="7200"/>
          </a:xfrm>
          <a:prstGeom prst="straightConnector1">
            <a:avLst/>
          </a:prstGeom>
          <a:ln>
            <a:solidFill>
              <a:srgbClr val="006c39"/>
            </a:solidFill>
            <a:tailEnd len="med" type="triangle" w="med"/>
          </a:ln>
        </p:spPr>
      </p:cxnSp>
      <p:sp>
        <p:nvSpPr>
          <p:cNvPr id="1202" name="矩形 18"/>
          <p:cNvSpPr/>
          <p:nvPr/>
        </p:nvSpPr>
        <p:spPr>
          <a:xfrm>
            <a:off x="1295640" y="2154240"/>
            <a:ext cx="1661040" cy="444240"/>
          </a:xfrm>
          <a:prstGeom prst="rect">
            <a:avLst/>
          </a:prstGeom>
          <a:solidFill>
            <a:srgbClr val="ffffff"/>
          </a:solidFill>
          <a:ln>
            <a:solidFill>
              <a:srgbClr val="006c39"/>
            </a:solidFill>
          </a:ln>
        </p:spPr>
        <p:style>
          <a:lnRef idx="2">
            <a:schemeClr val="accent1"/>
          </a:lnRef>
          <a:fillRef idx="1">
            <a:schemeClr val="l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dk1"/>
                </a:solidFill>
                <a:uFillTx/>
                <a:latin typeface="微软雅黑"/>
                <a:ea typeface="微软雅黑"/>
              </a:rPr>
              <a:t>Filter1</a:t>
            </a:r>
            <a:r>
              <a:rPr b="0" lang="zh-CN" sz="1400" strike="noStrike" u="none">
                <a:solidFill>
                  <a:schemeClr val="dk1"/>
                </a:solidFill>
                <a:uFillTx/>
                <a:latin typeface="微软雅黑"/>
                <a:ea typeface="微软雅黑"/>
              </a:rPr>
              <a:t>：拆分单词</a:t>
            </a:r>
            <a:endParaRPr b="0" lang="en-US" sz="1400" strike="noStrike" u="none">
              <a:solidFill>
                <a:srgbClr val="000000"/>
              </a:solidFill>
              <a:uFillTx/>
              <a:latin typeface="Arial"/>
            </a:endParaRPr>
          </a:p>
        </p:txBody>
      </p:sp>
      <p:sp>
        <p:nvSpPr>
          <p:cNvPr id="1203" name="矩形 19"/>
          <p:cNvSpPr/>
          <p:nvPr/>
        </p:nvSpPr>
        <p:spPr>
          <a:xfrm>
            <a:off x="3692160" y="2147040"/>
            <a:ext cx="1661040" cy="444240"/>
          </a:xfrm>
          <a:prstGeom prst="rect">
            <a:avLst/>
          </a:prstGeom>
          <a:solidFill>
            <a:srgbClr val="ffffff"/>
          </a:solidFill>
          <a:ln>
            <a:solidFill>
              <a:srgbClr val="006c39"/>
            </a:solidFill>
          </a:ln>
        </p:spPr>
        <p:style>
          <a:lnRef idx="2">
            <a:schemeClr val="accent1"/>
          </a:lnRef>
          <a:fillRef idx="1">
            <a:schemeClr val="l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dk1"/>
                </a:solidFill>
                <a:uFillTx/>
                <a:latin typeface="微软雅黑"/>
                <a:ea typeface="微软雅黑"/>
              </a:rPr>
              <a:t>Filter2</a:t>
            </a:r>
            <a:r>
              <a:rPr b="0" lang="zh-CN" sz="1400" strike="noStrike" u="none">
                <a:solidFill>
                  <a:schemeClr val="dk1"/>
                </a:solidFill>
                <a:uFillTx/>
                <a:latin typeface="微软雅黑"/>
                <a:ea typeface="微软雅黑"/>
              </a:rPr>
              <a:t>：循环移位</a:t>
            </a:r>
            <a:endParaRPr b="0" lang="en-US" sz="1400" strike="noStrike" u="none">
              <a:solidFill>
                <a:srgbClr val="000000"/>
              </a:solidFill>
              <a:uFillTx/>
              <a:latin typeface="Arial"/>
            </a:endParaRPr>
          </a:p>
        </p:txBody>
      </p:sp>
      <p:cxnSp>
        <p:nvCxnSpPr>
          <p:cNvPr id="1204" name="直接箭头连接符 20"/>
          <p:cNvCxnSpPr/>
          <p:nvPr/>
        </p:nvCxnSpPr>
        <p:spPr>
          <a:xfrm flipV="1">
            <a:off x="2956680" y="2369160"/>
            <a:ext cx="735480" cy="7560"/>
          </a:xfrm>
          <a:prstGeom prst="straightConnector1">
            <a:avLst/>
          </a:prstGeom>
          <a:ln>
            <a:solidFill>
              <a:srgbClr val="006c39"/>
            </a:solidFill>
            <a:tailEnd len="med" type="triangle" w="med"/>
          </a:ln>
        </p:spPr>
      </p:cxnSp>
      <p:sp>
        <p:nvSpPr>
          <p:cNvPr id="1205" name="矩形 21"/>
          <p:cNvSpPr/>
          <p:nvPr/>
        </p:nvSpPr>
        <p:spPr>
          <a:xfrm>
            <a:off x="5984280" y="2154240"/>
            <a:ext cx="1816560" cy="444240"/>
          </a:xfrm>
          <a:prstGeom prst="rect">
            <a:avLst/>
          </a:prstGeom>
          <a:solidFill>
            <a:srgbClr val="ffffff"/>
          </a:solidFill>
          <a:ln>
            <a:solidFill>
              <a:srgbClr val="006c39"/>
            </a:solidFill>
          </a:ln>
        </p:spPr>
        <p:style>
          <a:lnRef idx="2">
            <a:schemeClr val="accent1"/>
          </a:lnRef>
          <a:fillRef idx="1">
            <a:schemeClr val="l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dk1"/>
                </a:solidFill>
                <a:uFillTx/>
                <a:latin typeface="微软雅黑"/>
                <a:ea typeface="微软雅黑"/>
              </a:rPr>
              <a:t>Filter3</a:t>
            </a:r>
            <a:r>
              <a:rPr b="0" lang="zh-CN" sz="1400" strike="noStrike" u="none">
                <a:solidFill>
                  <a:schemeClr val="dk1"/>
                </a:solidFill>
                <a:uFillTx/>
                <a:latin typeface="微软雅黑"/>
                <a:ea typeface="微软雅黑"/>
              </a:rPr>
              <a:t>：根据规则排序</a:t>
            </a:r>
            <a:endParaRPr b="0" lang="en-US" sz="1400" strike="noStrike" u="none">
              <a:solidFill>
                <a:srgbClr val="000000"/>
              </a:solidFill>
              <a:uFillTx/>
              <a:latin typeface="Arial"/>
            </a:endParaRPr>
          </a:p>
        </p:txBody>
      </p:sp>
      <p:cxnSp>
        <p:nvCxnSpPr>
          <p:cNvPr id="1206" name="直接箭头连接符 22"/>
          <p:cNvCxnSpPr>
            <a:stCxn id="1203" idx="3"/>
          </p:cNvCxnSpPr>
          <p:nvPr/>
        </p:nvCxnSpPr>
        <p:spPr>
          <a:xfrm>
            <a:off x="5353200" y="2369160"/>
            <a:ext cx="649080" cy="360"/>
          </a:xfrm>
          <a:prstGeom prst="straightConnector1">
            <a:avLst/>
          </a:prstGeom>
          <a:ln>
            <a:solidFill>
              <a:srgbClr val="006c39"/>
            </a:solidFill>
            <a:tailEnd len="med" type="triangle" w="med"/>
          </a:ln>
        </p:spPr>
      </p:cxnSp>
      <p:sp>
        <p:nvSpPr>
          <p:cNvPr id="1207" name="矩形 23"/>
          <p:cNvSpPr/>
          <p:nvPr/>
        </p:nvSpPr>
        <p:spPr>
          <a:xfrm>
            <a:off x="8607600" y="2161440"/>
            <a:ext cx="1816560" cy="444240"/>
          </a:xfrm>
          <a:prstGeom prst="rect">
            <a:avLst/>
          </a:prstGeom>
          <a:solidFill>
            <a:srgbClr val="ffffff"/>
          </a:solidFill>
          <a:ln>
            <a:solidFill>
              <a:srgbClr val="006c39"/>
            </a:solidFill>
          </a:ln>
        </p:spPr>
        <p:style>
          <a:lnRef idx="2">
            <a:schemeClr val="accent1"/>
          </a:lnRef>
          <a:fillRef idx="1">
            <a:schemeClr val="l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dk1"/>
                </a:solidFill>
                <a:uFillTx/>
                <a:latin typeface="微软雅黑"/>
                <a:ea typeface="微软雅黑"/>
              </a:rPr>
              <a:t>Filter4</a:t>
            </a:r>
            <a:r>
              <a:rPr b="0" lang="zh-CN" sz="1400" strike="noStrike" u="none">
                <a:solidFill>
                  <a:schemeClr val="dk1"/>
                </a:solidFill>
                <a:uFillTx/>
                <a:latin typeface="微软雅黑"/>
                <a:ea typeface="微软雅黑"/>
              </a:rPr>
              <a:t>：准备输出</a:t>
            </a:r>
            <a:endParaRPr b="0" lang="en-US" sz="1400" strike="noStrike" u="none">
              <a:solidFill>
                <a:srgbClr val="000000"/>
              </a:solidFill>
              <a:uFillTx/>
              <a:latin typeface="Arial"/>
            </a:endParaRPr>
          </a:p>
        </p:txBody>
      </p:sp>
      <p:cxnSp>
        <p:nvCxnSpPr>
          <p:cNvPr id="1208" name="直接箭头连接符 24"/>
          <p:cNvCxnSpPr>
            <a:endCxn id="1207" idx="1"/>
          </p:cNvCxnSpPr>
          <p:nvPr/>
        </p:nvCxnSpPr>
        <p:spPr>
          <a:xfrm>
            <a:off x="7800840" y="2377440"/>
            <a:ext cx="807120" cy="6480"/>
          </a:xfrm>
          <a:prstGeom prst="straightConnector1">
            <a:avLst/>
          </a:prstGeom>
          <a:ln>
            <a:solidFill>
              <a:srgbClr val="006c39"/>
            </a:solidFill>
            <a:tailEnd len="med" type="triangle" w="med"/>
          </a:ln>
        </p:spPr>
      </p:cxnSp>
      <p:cxnSp>
        <p:nvCxnSpPr>
          <p:cNvPr id="1209" name="直接箭头连接符 32"/>
          <p:cNvCxnSpPr/>
          <p:nvPr/>
        </p:nvCxnSpPr>
        <p:spPr>
          <a:xfrm>
            <a:off x="10424520" y="2391480"/>
            <a:ext cx="723600" cy="360"/>
          </a:xfrm>
          <a:prstGeom prst="straightConnector1">
            <a:avLst/>
          </a:prstGeom>
          <a:ln>
            <a:solidFill>
              <a:srgbClr val="006c39"/>
            </a:solidFill>
            <a:tailEnd len="med" type="triangle" w="med"/>
          </a:ln>
        </p:spPr>
      </p:cxnSp>
      <p:sp>
        <p:nvSpPr>
          <p:cNvPr id="1210" name="文本框 33"/>
          <p:cNvSpPr/>
          <p:nvPr/>
        </p:nvSpPr>
        <p:spPr>
          <a:xfrm>
            <a:off x="1286280" y="2760840"/>
            <a:ext cx="166104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zh-CN" sz="1200" strike="noStrike" u="none">
                <a:solidFill>
                  <a:schemeClr val="dk1"/>
                </a:solidFill>
                <a:uFillTx/>
                <a:latin typeface="宋体"/>
                <a:ea typeface="宋体"/>
              </a:rPr>
              <a:t>将输入字符串按空格分割成单词列表</a:t>
            </a:r>
            <a:endParaRPr b="0" lang="en-US" sz="1200" strike="noStrike" u="none">
              <a:solidFill>
                <a:srgbClr val="000000"/>
              </a:solidFill>
              <a:uFillTx/>
              <a:latin typeface="Arial"/>
            </a:endParaRPr>
          </a:p>
        </p:txBody>
      </p:sp>
      <p:sp>
        <p:nvSpPr>
          <p:cNvPr id="1211" name="文本框 34"/>
          <p:cNvSpPr/>
          <p:nvPr/>
        </p:nvSpPr>
        <p:spPr>
          <a:xfrm>
            <a:off x="3692160" y="2684880"/>
            <a:ext cx="166104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zh-CN" sz="1200" strike="noStrike" u="none">
                <a:solidFill>
                  <a:schemeClr val="dk1"/>
                </a:solidFill>
                <a:uFillTx/>
                <a:latin typeface="宋体"/>
                <a:ea typeface="宋体"/>
              </a:rPr>
              <a:t>接收单词列表，通过迭代器逐个生成所有可能的循环移位组合</a:t>
            </a:r>
            <a:endParaRPr b="0" lang="en-US" sz="1200" strike="noStrike" u="none">
              <a:solidFill>
                <a:srgbClr val="000000"/>
              </a:solidFill>
              <a:uFillTx/>
              <a:latin typeface="Arial"/>
            </a:endParaRPr>
          </a:p>
        </p:txBody>
      </p:sp>
      <p:sp>
        <p:nvSpPr>
          <p:cNvPr id="1212" name="文本框 35"/>
          <p:cNvSpPr/>
          <p:nvPr/>
        </p:nvSpPr>
        <p:spPr>
          <a:xfrm>
            <a:off x="5984280" y="2668680"/>
            <a:ext cx="166104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zh-CN" sz="1200" strike="noStrike" u="none">
                <a:solidFill>
                  <a:schemeClr val="dk1"/>
                </a:solidFill>
                <a:uFillTx/>
                <a:latin typeface="宋体"/>
                <a:ea typeface="宋体"/>
              </a:rPr>
              <a:t>列表中的所有移位字符串，根据规则进行排序</a:t>
            </a:r>
            <a:endParaRPr b="0" lang="en-US" sz="1200" strike="noStrike" u="none">
              <a:solidFill>
                <a:srgbClr val="000000"/>
              </a:solidFill>
              <a:uFillTx/>
              <a:latin typeface="Arial"/>
            </a:endParaRPr>
          </a:p>
        </p:txBody>
      </p:sp>
      <p:sp>
        <p:nvSpPr>
          <p:cNvPr id="1213" name="文本框 36"/>
          <p:cNvSpPr/>
          <p:nvPr/>
        </p:nvSpPr>
        <p:spPr>
          <a:xfrm>
            <a:off x="8553600" y="2668680"/>
            <a:ext cx="1661040" cy="273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zh-CN" sz="1200" strike="noStrike" u="none">
                <a:solidFill>
                  <a:schemeClr val="dk1"/>
                </a:solidFill>
                <a:uFillTx/>
                <a:latin typeface="宋体"/>
                <a:ea typeface="宋体"/>
              </a:rPr>
              <a:t>将</a:t>
            </a:r>
            <a:r>
              <a:rPr b="0" lang="zh-CN" sz="1200" strike="noStrike" u="none">
                <a:solidFill>
                  <a:schemeClr val="dk1"/>
                </a:solidFill>
                <a:uFillTx/>
                <a:latin typeface="宋体"/>
                <a:ea typeface="宋体"/>
              </a:rPr>
              <a:t>字符串逐行输出</a:t>
            </a:r>
            <a:endParaRPr b="0" lang="en-US" sz="1200" strike="noStrike" u="none">
              <a:solidFill>
                <a:srgbClr val="000000"/>
              </a:solidFill>
              <a:uFillTx/>
              <a:latin typeface="Arial"/>
            </a:endParaRPr>
          </a:p>
        </p:txBody>
      </p:sp>
      <p:sp>
        <p:nvSpPr>
          <p:cNvPr id="1214" name="文本框 43"/>
          <p:cNvSpPr/>
          <p:nvPr/>
        </p:nvSpPr>
        <p:spPr>
          <a:xfrm>
            <a:off x="357480" y="1895040"/>
            <a:ext cx="1182960" cy="272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zh-CN" sz="1200" strike="noStrike" u="none">
                <a:solidFill>
                  <a:schemeClr val="dk1"/>
                </a:solidFill>
                <a:uFillTx/>
                <a:latin typeface="Century Gothic"/>
                <a:ea typeface="微软雅黑"/>
              </a:rPr>
              <a:t>输入的字符串</a:t>
            </a:r>
            <a:endParaRPr b="0" lang="en-US" sz="1200" strike="noStrike" u="none">
              <a:solidFill>
                <a:srgbClr val="000000"/>
              </a:solidFill>
              <a:uFillTx/>
              <a:latin typeface="Arial"/>
            </a:endParaRPr>
          </a:p>
        </p:txBody>
      </p:sp>
      <p:sp>
        <p:nvSpPr>
          <p:cNvPr id="1215" name="文本框 44"/>
          <p:cNvSpPr/>
          <p:nvPr/>
        </p:nvSpPr>
        <p:spPr>
          <a:xfrm>
            <a:off x="2722320" y="1903320"/>
            <a:ext cx="1420560" cy="272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zh-CN" sz="1200" strike="noStrike" u="none">
                <a:solidFill>
                  <a:schemeClr val="dk1"/>
                </a:solidFill>
                <a:uFillTx/>
                <a:latin typeface="Century Gothic"/>
                <a:ea typeface="微软雅黑"/>
              </a:rPr>
              <a:t>拆分后字符串列表</a:t>
            </a:r>
            <a:endParaRPr b="0" lang="en-US" sz="1200" strike="noStrike" u="none">
              <a:solidFill>
                <a:srgbClr val="000000"/>
              </a:solidFill>
              <a:uFillTx/>
              <a:latin typeface="Arial"/>
            </a:endParaRPr>
          </a:p>
        </p:txBody>
      </p:sp>
      <p:sp>
        <p:nvSpPr>
          <p:cNvPr id="1216" name="文本框 47"/>
          <p:cNvSpPr/>
          <p:nvPr/>
        </p:nvSpPr>
        <p:spPr>
          <a:xfrm>
            <a:off x="4836600" y="1898640"/>
            <a:ext cx="1945080" cy="272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zh-CN" sz="1200" strike="noStrike" u="none">
                <a:solidFill>
                  <a:schemeClr val="dk1"/>
                </a:solidFill>
                <a:uFillTx/>
                <a:latin typeface="Century Gothic"/>
                <a:ea typeface="微软雅黑"/>
              </a:rPr>
              <a:t>所有移位后字符串的列表</a:t>
            </a:r>
            <a:endParaRPr b="0" lang="en-US" sz="1200" strike="noStrike" u="none">
              <a:solidFill>
                <a:srgbClr val="000000"/>
              </a:solidFill>
              <a:uFillTx/>
              <a:latin typeface="Arial"/>
            </a:endParaRPr>
          </a:p>
        </p:txBody>
      </p:sp>
      <p:sp>
        <p:nvSpPr>
          <p:cNvPr id="1217" name="文本框 49"/>
          <p:cNvSpPr/>
          <p:nvPr/>
        </p:nvSpPr>
        <p:spPr>
          <a:xfrm>
            <a:off x="7439040" y="1773360"/>
            <a:ext cx="194508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zh-CN" sz="1200" strike="noStrike" u="none">
                <a:solidFill>
                  <a:schemeClr val="dk1"/>
                </a:solidFill>
                <a:uFillTx/>
                <a:latin typeface="Century Gothic"/>
                <a:ea typeface="微软雅黑"/>
              </a:rPr>
              <a:t>经过规则排序后的移位字符串列表</a:t>
            </a:r>
            <a:endParaRPr b="0" lang="en-US" sz="1200" strike="noStrike" u="none">
              <a:solidFill>
                <a:srgbClr val="000000"/>
              </a:solidFill>
              <a:uFillTx/>
              <a:latin typeface="Arial"/>
            </a:endParaRPr>
          </a:p>
        </p:txBody>
      </p:sp>
      <p:sp>
        <p:nvSpPr>
          <p:cNvPr id="1218" name="文本框 50"/>
          <p:cNvSpPr/>
          <p:nvPr/>
        </p:nvSpPr>
        <p:spPr>
          <a:xfrm>
            <a:off x="10279080" y="1903320"/>
            <a:ext cx="1945080" cy="272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zh-CN" sz="1200" strike="noStrike" u="none">
                <a:solidFill>
                  <a:schemeClr val="dk1"/>
                </a:solidFill>
                <a:uFillTx/>
                <a:latin typeface="Century Gothic"/>
                <a:ea typeface="微软雅黑"/>
              </a:rPr>
              <a:t>循环移位字符串列表</a:t>
            </a:r>
            <a:endParaRPr b="0" lang="en-US" sz="1200" strike="noStrike" u="none">
              <a:solidFill>
                <a:srgbClr val="000000"/>
              </a:solidFill>
              <a:uFillTx/>
              <a:latin typeface="Arial"/>
            </a:endParaRPr>
          </a:p>
        </p:txBody>
      </p:sp>
      <p:sp>
        <p:nvSpPr>
          <p:cNvPr id="1219" name="矩形: 圆角 52"/>
          <p:cNvSpPr/>
          <p:nvPr/>
        </p:nvSpPr>
        <p:spPr>
          <a:xfrm>
            <a:off x="540000" y="4055760"/>
            <a:ext cx="1326960" cy="444240"/>
          </a:xfrm>
          <a:prstGeom prst="roundRect">
            <a:avLst>
              <a:gd name="adj" fmla="val 16667"/>
            </a:avLst>
          </a:prstGeom>
          <a:solidFill>
            <a:srgbClr val="006c39"/>
          </a:solidFill>
          <a:ln>
            <a:solidFill>
              <a:srgbClr val="002f1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nSpc>
                <a:spcPct val="100000"/>
              </a:lnSpc>
            </a:pPr>
            <a:r>
              <a:rPr b="1" lang="zh-CN" sz="1600" strike="noStrike" u="none">
                <a:solidFill>
                  <a:schemeClr val="lt1"/>
                </a:solidFill>
                <a:uFillTx/>
                <a:latin typeface="微软雅黑"/>
                <a:ea typeface="微软雅黑"/>
              </a:rPr>
              <a:t>合理性分析</a:t>
            </a:r>
            <a:endParaRPr b="0" lang="en-US" sz="1600" strike="noStrike" u="none">
              <a:solidFill>
                <a:srgbClr val="ffffff"/>
              </a:solidFill>
              <a:uFillTx/>
              <a:latin typeface="Arial"/>
            </a:endParaRPr>
          </a:p>
        </p:txBody>
      </p:sp>
      <p:sp>
        <p:nvSpPr>
          <p:cNvPr id="1220" name="文本框 54"/>
          <p:cNvSpPr/>
          <p:nvPr/>
        </p:nvSpPr>
        <p:spPr>
          <a:xfrm>
            <a:off x="540000" y="4695480"/>
            <a:ext cx="6618240" cy="130824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Wingdings" charset="2"/>
              <a:buChar char=""/>
            </a:pPr>
            <a:r>
              <a:rPr b="0" lang="zh-CN" sz="1600" strike="noStrike" u="none">
                <a:solidFill>
                  <a:schemeClr val="dk1"/>
                </a:solidFill>
                <a:uFillTx/>
                <a:latin typeface="Century Gothic"/>
                <a:ea typeface="微软雅黑"/>
              </a:rPr>
              <a:t>可修改性 </a:t>
            </a:r>
            <a:r>
              <a:rPr b="0" lang="en-US" sz="1600" strike="noStrike" u="none">
                <a:solidFill>
                  <a:schemeClr val="dk1"/>
                </a:solidFill>
                <a:uFillTx/>
                <a:latin typeface="Century Gothic"/>
                <a:ea typeface="微软雅黑"/>
              </a:rPr>
              <a:t>(Modifiability)</a:t>
            </a:r>
            <a:r>
              <a:rPr b="0" lang="zh-CN" sz="1600" strike="noStrike" u="none">
                <a:solidFill>
                  <a:schemeClr val="dk1"/>
                </a:solidFill>
                <a:uFillTx/>
                <a:latin typeface="Century Gothic"/>
                <a:ea typeface="微软雅黑"/>
              </a:rPr>
              <a:t>良好：更改与优化排序算法主要影响“排序过滤器”；更改移位逻辑影响“移位过滤器”。各过滤器逻辑相对独立。</a:t>
            </a:r>
            <a:endParaRPr b="0" lang="en-US" sz="1600" strike="noStrike" u="none">
              <a:solidFill>
                <a:srgbClr val="000000"/>
              </a:solidFill>
              <a:uFillTx/>
              <a:latin typeface="Arial"/>
            </a:endParaRPr>
          </a:p>
          <a:p>
            <a:pPr>
              <a:lnSpc>
                <a:spcPct val="100000"/>
              </a:lnSpc>
            </a:pPr>
            <a:endParaRPr b="0" lang="en-US" sz="1600" strike="noStrike" u="none">
              <a:solidFill>
                <a:srgbClr val="000000"/>
              </a:solidFill>
              <a:uFillTx/>
              <a:latin typeface="Arial"/>
            </a:endParaRPr>
          </a:p>
          <a:p>
            <a:pPr marL="285840" indent="-285840">
              <a:lnSpc>
                <a:spcPct val="100000"/>
              </a:lnSpc>
              <a:buClr>
                <a:srgbClr val="000000"/>
              </a:buClr>
              <a:buFont typeface="Wingdings" charset="2"/>
              <a:buChar char=""/>
            </a:pPr>
            <a:r>
              <a:rPr b="0" lang="zh-CN" sz="1600" strike="noStrike" u="none">
                <a:solidFill>
                  <a:schemeClr val="dk1"/>
                </a:solidFill>
                <a:uFillTx/>
                <a:latin typeface="Century Gothic"/>
                <a:ea typeface="微软雅黑"/>
              </a:rPr>
              <a:t>可增强性 </a:t>
            </a:r>
            <a:r>
              <a:rPr b="0" lang="en-US" sz="1600" strike="noStrike" u="none">
                <a:solidFill>
                  <a:schemeClr val="dk1"/>
                </a:solidFill>
                <a:uFillTx/>
                <a:latin typeface="Century Gothic"/>
                <a:ea typeface="微软雅黑"/>
              </a:rPr>
              <a:t>(</a:t>
            </a:r>
            <a:r>
              <a:rPr b="0" lang="en-US" sz="1600" strike="noStrike" u="none">
                <a:solidFill>
                  <a:schemeClr val="dk1"/>
                </a:solidFill>
                <a:uFillTx/>
                <a:latin typeface="微软雅黑"/>
                <a:ea typeface="微软雅黑"/>
              </a:rPr>
              <a:t>Enhanceability</a:t>
            </a:r>
            <a:r>
              <a:rPr b="0" lang="en-US" sz="1600" strike="noStrike" u="none">
                <a:solidFill>
                  <a:schemeClr val="dk1"/>
                </a:solidFill>
                <a:uFillTx/>
                <a:latin typeface="Century Gothic"/>
                <a:ea typeface="微软雅黑"/>
              </a:rPr>
              <a:t>): </a:t>
            </a:r>
            <a:r>
              <a:rPr b="0" lang="zh-CN" sz="1600" strike="noStrike" u="none">
                <a:solidFill>
                  <a:schemeClr val="dk1"/>
                </a:solidFill>
                <a:uFillTx/>
                <a:latin typeface="Century Gothic"/>
                <a:ea typeface="微软雅黑"/>
              </a:rPr>
              <a:t>易于在处理流程中插入新的“过滤器”，以应对不同的输入与输出需求</a:t>
            </a:r>
            <a:endParaRPr b="0" lang="en-US" sz="1600" strike="noStrike" u="none">
              <a:solidFill>
                <a:srgbClr val="000000"/>
              </a:solidFill>
              <a:uFillTx/>
              <a:latin typeface="Arial"/>
            </a:endParaRPr>
          </a:p>
        </p:txBody>
      </p:sp>
      <p:sp>
        <p:nvSpPr>
          <p:cNvPr id="1221" name="文本框 1"/>
          <p:cNvSpPr/>
          <p:nvPr/>
        </p:nvSpPr>
        <p:spPr>
          <a:xfrm>
            <a:off x="5207040" y="3368520"/>
            <a:ext cx="6618240" cy="118656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Wingdings" charset="2"/>
              <a:buChar char=""/>
            </a:pPr>
            <a:r>
              <a:rPr b="0" lang="zh-CN" sz="1400" strike="noStrike" u="none">
                <a:solidFill>
                  <a:schemeClr val="dk1"/>
                </a:solidFill>
                <a:uFillTx/>
                <a:latin typeface="Century Gothic"/>
                <a:ea typeface="微软雅黑"/>
              </a:rPr>
              <a:t>功能需求：依次进行拆分单词，移位序列，特定规则的排序，逐行输出，符合该架构</a:t>
            </a:r>
            <a:endParaRPr b="0" lang="en-US" sz="1400" strike="noStrike" u="none">
              <a:solidFill>
                <a:srgbClr val="000000"/>
              </a:solidFill>
              <a:uFillTx/>
              <a:latin typeface="Arial"/>
            </a:endParaRPr>
          </a:p>
          <a:p>
            <a:pPr>
              <a:lnSpc>
                <a:spcPct val="100000"/>
              </a:lnSpc>
            </a:pPr>
            <a:endParaRPr b="0" lang="en-US" sz="1600" strike="noStrike" u="none">
              <a:solidFill>
                <a:srgbClr val="000000"/>
              </a:solidFill>
              <a:uFillTx/>
              <a:latin typeface="Arial"/>
            </a:endParaRPr>
          </a:p>
          <a:p>
            <a:pPr marL="285840" indent="-285840">
              <a:lnSpc>
                <a:spcPct val="100000"/>
              </a:lnSpc>
              <a:buClr>
                <a:srgbClr val="000000"/>
              </a:buClr>
              <a:buFont typeface="Wingdings" charset="2"/>
              <a:buChar char=""/>
            </a:pPr>
            <a:r>
              <a:rPr b="0" lang="zh-CN" sz="1400" strike="noStrike" u="none">
                <a:solidFill>
                  <a:schemeClr val="dk1"/>
                </a:solidFill>
                <a:uFillTx/>
                <a:latin typeface="Century Gothic"/>
                <a:ea typeface="微软雅黑"/>
              </a:rPr>
              <a:t>非功能需求</a:t>
            </a:r>
            <a:r>
              <a:rPr b="0" lang="en-US" sz="1400" strike="noStrike" u="none">
                <a:solidFill>
                  <a:schemeClr val="dk1"/>
                </a:solidFill>
                <a:uFillTx/>
                <a:latin typeface="Century Gothic"/>
                <a:ea typeface="微软雅黑"/>
              </a:rPr>
              <a:t>: </a:t>
            </a:r>
            <a:r>
              <a:rPr b="0" lang="zh-CN" sz="1400" strike="noStrike" u="none">
                <a:solidFill>
                  <a:schemeClr val="dk1"/>
                </a:solidFill>
                <a:uFillTx/>
                <a:latin typeface="Century Gothic"/>
                <a:ea typeface="微软雅黑"/>
              </a:rPr>
              <a:t>实现不同的交互模式，可以在后边增加过滤器多样化输出也可以在最前边添加过滤器处理不同的输入</a:t>
            </a:r>
            <a:endParaRPr b="0" lang="en-US" sz="1400" strike="noStrike" u="none">
              <a:solidFill>
                <a:srgbClr val="000000"/>
              </a:solidFill>
              <a:uFillTx/>
              <a:latin typeface="Arial"/>
            </a:endParaRPr>
          </a:p>
        </p:txBody>
      </p:sp>
    </p:spTree>
  </p:cSld>
  <p:transition spd="med">
    <p:pull dir="r"/>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2" name="PlaceHolder 1"/>
          <p:cNvSpPr>
            <a:spLocks noGrp="1"/>
          </p:cNvSpPr>
          <p:nvPr>
            <p:ph type="title"/>
          </p:nvPr>
        </p:nvSpPr>
        <p:spPr>
          <a:xfrm>
            <a:off x="1620360" y="288360"/>
            <a:ext cx="8643600" cy="479880"/>
          </a:xfrm>
          <a:prstGeom prst="rect">
            <a:avLst/>
          </a:prstGeom>
          <a:noFill/>
          <a:ln w="0">
            <a:noFill/>
          </a:ln>
        </p:spPr>
        <p:txBody>
          <a:bodyPr numCol="1" spcCol="0" lIns="91440" rIns="91440" tIns="45720" bIns="45720" anchor="ctr">
            <a:noAutofit/>
          </a:bodyPr>
          <a:p>
            <a:pPr indent="0">
              <a:lnSpc>
                <a:spcPct val="90000"/>
              </a:lnSpc>
              <a:buNone/>
            </a:pPr>
            <a:r>
              <a:rPr b="1" lang="zh-CN" sz="2800" strike="noStrike" u="none">
                <a:solidFill>
                  <a:schemeClr val="dk1"/>
                </a:solidFill>
                <a:uFillTx/>
                <a:latin typeface="微软雅黑"/>
                <a:ea typeface="微软雅黑"/>
              </a:rPr>
              <a:t>用户交互设计与测试功能</a:t>
            </a:r>
            <a:endParaRPr b="0" lang="en-US" sz="2800" strike="noStrike" u="none">
              <a:solidFill>
                <a:schemeClr val="dk1"/>
              </a:solidFill>
              <a:uFillTx/>
              <a:latin typeface="Century Gothic"/>
            </a:endParaRPr>
          </a:p>
        </p:txBody>
      </p:sp>
      <p:sp>
        <p:nvSpPr>
          <p:cNvPr id="1223" name="文本框 9"/>
          <p:cNvSpPr/>
          <p:nvPr/>
        </p:nvSpPr>
        <p:spPr>
          <a:xfrm>
            <a:off x="357480" y="235080"/>
            <a:ext cx="969480" cy="638280"/>
          </a:xfrm>
          <a:prstGeom prst="rect">
            <a:avLst/>
          </a:prstGeom>
          <a:noFill/>
          <a:ln w="0">
            <a:noFill/>
          </a:ln>
        </p:spPr>
        <p:style>
          <a:lnRef idx="0"/>
          <a:fillRef idx="0"/>
          <a:effectRef idx="0"/>
          <a:fontRef idx="minor"/>
        </p:style>
        <p:txBody>
          <a:bodyPr lIns="90000" rIns="90000" tIns="45000" bIns="45000" anchor="t">
            <a:spAutoFit/>
          </a:bodyPr>
          <a:p>
            <a:pPr marL="228600" indent="-228600" algn="ctr">
              <a:lnSpc>
                <a:spcPct val="100000"/>
              </a:lnSpc>
              <a:tabLst>
                <a:tab algn="l" pos="0"/>
              </a:tabLst>
            </a:pPr>
            <a:r>
              <a:rPr b="1" lang="en-US" sz="3600" strike="noStrike" u="none">
                <a:solidFill>
                  <a:schemeClr val="lt1"/>
                </a:solidFill>
                <a:uFillTx/>
                <a:latin typeface="Century Gothic"/>
                <a:ea typeface="微软雅黑"/>
              </a:rPr>
              <a:t>3</a:t>
            </a:r>
            <a:endParaRPr b="0" lang="en-US" sz="3600" strike="noStrike" u="none">
              <a:solidFill>
                <a:srgbClr val="000000"/>
              </a:solidFill>
              <a:uFillTx/>
              <a:latin typeface="Arial"/>
            </a:endParaRPr>
          </a:p>
        </p:txBody>
      </p:sp>
      <p:sp>
        <p:nvSpPr>
          <p:cNvPr id="1224" name="文本框 3"/>
          <p:cNvSpPr/>
          <p:nvPr/>
        </p:nvSpPr>
        <p:spPr>
          <a:xfrm>
            <a:off x="180000" y="900000"/>
            <a:ext cx="526608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zh-CN" sz="1800" strike="noStrike" u="none">
                <a:solidFill>
                  <a:schemeClr val="dk1"/>
                </a:solidFill>
                <a:uFillTx/>
                <a:latin typeface="Century Gothic"/>
                <a:ea typeface="微软雅黑"/>
              </a:rPr>
              <a:t>基于分层架构，设计并实现了多种用户交互方式。</a:t>
            </a:r>
            <a:endParaRPr b="0" lang="en-US" sz="1800" strike="noStrike" u="none">
              <a:solidFill>
                <a:srgbClr val="000000"/>
              </a:solidFill>
              <a:uFillTx/>
              <a:latin typeface="Arial"/>
            </a:endParaRPr>
          </a:p>
          <a:p>
            <a:pPr>
              <a:lnSpc>
                <a:spcPct val="100000"/>
              </a:lnSpc>
            </a:pPr>
            <a:endParaRPr b="0" lang="en-US" sz="1800" strike="noStrike" u="none">
              <a:solidFill>
                <a:srgbClr val="000000"/>
              </a:solidFill>
              <a:uFillTx/>
              <a:latin typeface="Arial"/>
            </a:endParaRPr>
          </a:p>
        </p:txBody>
      </p:sp>
      <p:sp>
        <p:nvSpPr>
          <p:cNvPr id="1225" name="文本框 15"/>
          <p:cNvSpPr/>
          <p:nvPr/>
        </p:nvSpPr>
        <p:spPr>
          <a:xfrm>
            <a:off x="180000" y="1260000"/>
            <a:ext cx="4580280" cy="77616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6434"/>
              </a:buClr>
              <a:buFont typeface="Wingdings" charset="2"/>
              <a:buChar char=""/>
            </a:pPr>
            <a:r>
              <a:rPr b="0" lang="zh-CN" sz="1500" strike="noStrike" u="none">
                <a:solidFill>
                  <a:schemeClr val="dk1"/>
                </a:solidFill>
                <a:uFillTx/>
                <a:latin typeface="Century Gothic"/>
                <a:ea typeface="微软雅黑"/>
              </a:rPr>
              <a:t>命令行界面 </a:t>
            </a:r>
            <a:r>
              <a:rPr b="0" lang="en-US" sz="1500" strike="noStrike" u="none">
                <a:solidFill>
                  <a:schemeClr val="dk1"/>
                </a:solidFill>
                <a:uFillTx/>
                <a:latin typeface="Century Gothic"/>
                <a:ea typeface="微软雅黑"/>
              </a:rPr>
              <a:t>(CLI): </a:t>
            </a:r>
            <a:r>
              <a:rPr b="0" lang="zh-CN" sz="1500" strike="noStrike" u="none">
                <a:solidFill>
                  <a:schemeClr val="dk1"/>
                </a:solidFill>
                <a:uFillTx/>
                <a:latin typeface="Century Gothic"/>
                <a:ea typeface="微软雅黑"/>
              </a:rPr>
              <a:t>通过</a:t>
            </a:r>
            <a:r>
              <a:rPr b="0" lang="en-US" sz="1500" strike="noStrike" u="none">
                <a:solidFill>
                  <a:schemeClr val="dk1"/>
                </a:solidFill>
                <a:uFillTx/>
                <a:latin typeface="Century Gothic"/>
                <a:ea typeface="微软雅黑"/>
              </a:rPr>
              <a:t>argparse</a:t>
            </a:r>
            <a:r>
              <a:rPr b="0" lang="zh-CN" sz="1500" strike="noStrike" u="none">
                <a:solidFill>
                  <a:schemeClr val="dk1"/>
                </a:solidFill>
                <a:uFillTx/>
                <a:latin typeface="Century Gothic"/>
                <a:ea typeface="微软雅黑"/>
              </a:rPr>
              <a:t>提供参数化操作，设有交互式控制台。也可以进行直接处理，文件输入，详细模式输出</a:t>
            </a:r>
            <a:endParaRPr b="0" lang="en-US" sz="1500" strike="noStrike" u="none">
              <a:solidFill>
                <a:srgbClr val="000000"/>
              </a:solidFill>
              <a:uFillTx/>
              <a:latin typeface="Arial"/>
            </a:endParaRPr>
          </a:p>
        </p:txBody>
      </p:sp>
      <p:sp>
        <p:nvSpPr>
          <p:cNvPr id="1226" name="文本框 17"/>
          <p:cNvSpPr/>
          <p:nvPr/>
        </p:nvSpPr>
        <p:spPr>
          <a:xfrm>
            <a:off x="4674240" y="1260000"/>
            <a:ext cx="5405760" cy="77616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6434"/>
              </a:buClr>
              <a:buFont typeface="Wingdings" charset="2"/>
              <a:buChar char=""/>
            </a:pPr>
            <a:r>
              <a:rPr b="0" lang="en-US" sz="1500" strike="noStrike" u="none">
                <a:solidFill>
                  <a:schemeClr val="dk1"/>
                </a:solidFill>
                <a:uFillTx/>
                <a:latin typeface="Century Gothic"/>
                <a:ea typeface="微软雅黑"/>
              </a:rPr>
              <a:t>Web </a:t>
            </a:r>
            <a:r>
              <a:rPr b="0" lang="zh-CN" sz="1500" strike="noStrike" u="none">
                <a:solidFill>
                  <a:schemeClr val="dk1"/>
                </a:solidFill>
                <a:uFillTx/>
                <a:latin typeface="Century Gothic"/>
                <a:ea typeface="微软雅黑"/>
              </a:rPr>
              <a:t>应用界面</a:t>
            </a:r>
            <a:r>
              <a:rPr b="0" lang="en-US" sz="1500" strike="noStrike" u="none">
                <a:solidFill>
                  <a:schemeClr val="dk1"/>
                </a:solidFill>
                <a:uFillTx/>
                <a:latin typeface="Century Gothic"/>
                <a:ea typeface="微软雅黑"/>
              </a:rPr>
              <a:t>: </a:t>
            </a:r>
            <a:r>
              <a:rPr b="0" lang="zh-CN" sz="1500" strike="noStrike" u="none">
                <a:solidFill>
                  <a:schemeClr val="dk1"/>
                </a:solidFill>
                <a:uFillTx/>
                <a:latin typeface="Century Gothic"/>
                <a:ea typeface="微软雅黑"/>
              </a:rPr>
              <a:t>通过 </a:t>
            </a:r>
            <a:r>
              <a:rPr b="0" lang="en-US" sz="1500" strike="noStrike" u="none">
                <a:solidFill>
                  <a:schemeClr val="dk1"/>
                </a:solidFill>
                <a:uFillTx/>
                <a:latin typeface="Century Gothic"/>
                <a:ea typeface="微软雅黑"/>
              </a:rPr>
              <a:t>Flask </a:t>
            </a:r>
            <a:r>
              <a:rPr b="0" lang="zh-CN" sz="1500" strike="noStrike" u="none">
                <a:solidFill>
                  <a:schemeClr val="dk1"/>
                </a:solidFill>
                <a:uFillTx/>
                <a:latin typeface="Century Gothic"/>
                <a:ea typeface="微软雅黑"/>
              </a:rPr>
              <a:t>和 </a:t>
            </a:r>
            <a:r>
              <a:rPr b="0" lang="en-US" sz="1500" strike="noStrike" u="none">
                <a:solidFill>
                  <a:schemeClr val="dk1"/>
                </a:solidFill>
                <a:uFillTx/>
                <a:latin typeface="Century Gothic"/>
                <a:ea typeface="微软雅黑"/>
              </a:rPr>
              <a:t>HTML </a:t>
            </a:r>
            <a:r>
              <a:rPr b="0" lang="zh-CN" sz="1500" strike="noStrike" u="none">
                <a:solidFill>
                  <a:schemeClr val="dk1"/>
                </a:solidFill>
                <a:uFillTx/>
                <a:latin typeface="Century Gothic"/>
                <a:ea typeface="微软雅黑"/>
              </a:rPr>
              <a:t>模板，为用户提供了直观的图形化文本输入和文件上传功能，显著降低了使用门槛。</a:t>
            </a:r>
            <a:endParaRPr b="0" lang="en-US" sz="1500" strike="noStrike" u="none">
              <a:solidFill>
                <a:srgbClr val="000000"/>
              </a:solidFill>
              <a:uFillTx/>
              <a:latin typeface="Arial"/>
            </a:endParaRPr>
          </a:p>
        </p:txBody>
      </p:sp>
      <p:cxnSp>
        <p:nvCxnSpPr>
          <p:cNvPr id="1227" name="直接箭头连接符 23"/>
          <p:cNvCxnSpPr/>
          <p:nvPr/>
        </p:nvCxnSpPr>
        <p:spPr>
          <a:xfrm>
            <a:off x="4012920" y="3780000"/>
            <a:ext cx="307440" cy="360"/>
          </a:xfrm>
          <a:prstGeom prst="straightConnector1">
            <a:avLst/>
          </a:prstGeom>
          <a:ln w="38100">
            <a:solidFill>
              <a:srgbClr val="c00000"/>
            </a:solidFill>
            <a:tailEnd len="med" type="triangle" w="med"/>
          </a:ln>
        </p:spPr>
      </p:cxnSp>
      <p:pic>
        <p:nvPicPr>
          <p:cNvPr id="1228" name="图片 1" descr=""/>
          <p:cNvPicPr/>
          <p:nvPr/>
        </p:nvPicPr>
        <p:blipFill>
          <a:blip r:embed="rId1"/>
          <a:stretch/>
        </p:blipFill>
        <p:spPr>
          <a:xfrm>
            <a:off x="287280" y="4615920"/>
            <a:ext cx="4212720" cy="1504080"/>
          </a:xfrm>
          <a:prstGeom prst="rect">
            <a:avLst/>
          </a:prstGeom>
          <a:noFill/>
          <a:ln w="0">
            <a:noFill/>
          </a:ln>
        </p:spPr>
      </p:pic>
      <p:pic>
        <p:nvPicPr>
          <p:cNvPr id="1229" name="图片 2" descr=""/>
          <p:cNvPicPr/>
          <p:nvPr/>
        </p:nvPicPr>
        <p:blipFill>
          <a:blip r:embed="rId2"/>
          <a:stretch/>
        </p:blipFill>
        <p:spPr>
          <a:xfrm>
            <a:off x="4776840" y="2340000"/>
            <a:ext cx="1883160" cy="3739680"/>
          </a:xfrm>
          <a:prstGeom prst="rect">
            <a:avLst/>
          </a:prstGeom>
          <a:noFill/>
          <a:ln w="0">
            <a:noFill/>
          </a:ln>
        </p:spPr>
      </p:pic>
      <p:pic>
        <p:nvPicPr>
          <p:cNvPr id="1230" name="" descr=""/>
          <p:cNvPicPr/>
          <p:nvPr/>
        </p:nvPicPr>
        <p:blipFill>
          <a:blip r:embed="rId3"/>
          <a:stretch/>
        </p:blipFill>
        <p:spPr>
          <a:xfrm>
            <a:off x="360000" y="2520000"/>
            <a:ext cx="3060000" cy="1924920"/>
          </a:xfrm>
          <a:prstGeom prst="rect">
            <a:avLst/>
          </a:prstGeom>
          <a:noFill/>
          <a:ln w="0">
            <a:noFill/>
          </a:ln>
        </p:spPr>
      </p:pic>
      <p:sp>
        <p:nvSpPr>
          <p:cNvPr id="1231" name=""/>
          <p:cNvSpPr txBox="1"/>
          <p:nvPr/>
        </p:nvSpPr>
        <p:spPr>
          <a:xfrm>
            <a:off x="7136280" y="1967400"/>
            <a:ext cx="4923720" cy="3065040"/>
          </a:xfrm>
          <a:prstGeom prst="rect">
            <a:avLst/>
          </a:prstGeom>
          <a:noFill/>
          <a:ln w="0">
            <a:noFill/>
          </a:ln>
        </p:spPr>
        <p:txBody>
          <a:bodyPr lIns="90000" rIns="90000" tIns="45000" bIns="45000" anchor="t">
            <a:noAutofit/>
          </a:bodyPr>
          <a:p>
            <a:r>
              <a:rPr b="0" lang="zh-CN" sz="1600" strike="noStrike" u="none">
                <a:solidFill>
                  <a:schemeClr val="dk1"/>
                </a:solidFill>
                <a:uFillTx/>
                <a:latin typeface="Century Gothic"/>
                <a:ea typeface="微软雅黑"/>
              </a:rPr>
              <a:t>为了方便测试，专门设计了</a:t>
            </a:r>
            <a:r>
              <a:rPr b="0" lang="en-US" sz="1600" strike="noStrike" u="none">
                <a:solidFill>
                  <a:schemeClr val="dk1"/>
                </a:solidFill>
                <a:uFillTx/>
                <a:latin typeface="Century Gothic"/>
                <a:ea typeface="微软雅黑"/>
              </a:rPr>
              <a:t>test.py</a:t>
            </a:r>
            <a:r>
              <a:rPr b="0" lang="zh-CN" sz="1600" strike="noStrike" u="none">
                <a:solidFill>
                  <a:schemeClr val="dk1"/>
                </a:solidFill>
                <a:uFillTx/>
                <a:latin typeface="Century Gothic"/>
                <a:ea typeface="微软雅黑"/>
              </a:rPr>
              <a:t>和</a:t>
            </a:r>
            <a:r>
              <a:rPr b="0" lang="en-US" sz="1600" strike="noStrike" u="none">
                <a:solidFill>
                  <a:schemeClr val="dk1"/>
                </a:solidFill>
                <a:uFillTx/>
                <a:latin typeface="Century Gothic"/>
                <a:ea typeface="微软雅黑"/>
              </a:rPr>
              <a:t>QShifterTest</a:t>
            </a:r>
            <a:r>
              <a:rPr b="0" lang="zh-CN" sz="1600" strike="noStrike" u="none">
                <a:solidFill>
                  <a:schemeClr val="dk1"/>
                </a:solidFill>
                <a:uFillTx/>
                <a:latin typeface="Century Gothic"/>
                <a:ea typeface="微软雅黑"/>
              </a:rPr>
              <a:t>类来进行测试与性能分析，并根据测试结果来发现</a:t>
            </a:r>
            <a:r>
              <a:rPr b="0" lang="en-US" sz="1600" strike="noStrike" u="none">
                <a:solidFill>
                  <a:schemeClr val="dk1"/>
                </a:solidFill>
                <a:uFillTx/>
                <a:latin typeface="Century Gothic"/>
                <a:ea typeface="微软雅黑"/>
              </a:rPr>
              <a:t>bug,</a:t>
            </a:r>
            <a:r>
              <a:rPr b="0" lang="zh-CN" sz="1600" strike="noStrike" u="none">
                <a:solidFill>
                  <a:schemeClr val="dk1"/>
                </a:solidFill>
                <a:uFillTx/>
                <a:latin typeface="Century Gothic"/>
                <a:ea typeface="微软雅黑"/>
              </a:rPr>
              <a:t>进行有针对性地优化性能</a:t>
            </a:r>
            <a:endParaRPr b="0" lang="en-US" sz="1600" strike="noStrike" u="none">
              <a:solidFill>
                <a:srgbClr val="000000"/>
              </a:solidFill>
              <a:uFillTx/>
              <a:latin typeface="Arial"/>
            </a:endParaRPr>
          </a:p>
        </p:txBody>
      </p:sp>
      <p:pic>
        <p:nvPicPr>
          <p:cNvPr id="1232" name="" descr=""/>
          <p:cNvPicPr/>
          <p:nvPr/>
        </p:nvPicPr>
        <p:blipFill>
          <a:blip r:embed="rId4"/>
          <a:stretch/>
        </p:blipFill>
        <p:spPr>
          <a:xfrm>
            <a:off x="7200000" y="3240000"/>
            <a:ext cx="4613400" cy="2519640"/>
          </a:xfrm>
          <a:prstGeom prst="rect">
            <a:avLst/>
          </a:prstGeom>
          <a:noFill/>
          <a:ln w="0">
            <a:noFill/>
          </a:ln>
        </p:spPr>
      </p:pic>
    </p:spTree>
  </p:cSld>
  <p:transition spd="med">
    <p:pull dir="r"/>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3" name="PlaceHolder 1"/>
          <p:cNvSpPr>
            <a:spLocks noGrp="1"/>
          </p:cNvSpPr>
          <p:nvPr>
            <p:ph type="title"/>
          </p:nvPr>
        </p:nvSpPr>
        <p:spPr>
          <a:xfrm>
            <a:off x="1774080" y="253800"/>
            <a:ext cx="8643600" cy="479880"/>
          </a:xfrm>
          <a:prstGeom prst="rect">
            <a:avLst/>
          </a:prstGeom>
          <a:noFill/>
          <a:ln w="0">
            <a:noFill/>
          </a:ln>
        </p:spPr>
        <p:txBody>
          <a:bodyPr numCol="1" spcCol="0" lIns="91440" rIns="91440" tIns="45720" bIns="45720" anchor="ctr">
            <a:noAutofit/>
          </a:bodyPr>
          <a:p>
            <a:pPr indent="0">
              <a:lnSpc>
                <a:spcPct val="90000"/>
              </a:lnSpc>
              <a:buNone/>
            </a:pPr>
            <a:r>
              <a:rPr b="1" lang="zh-CN" sz="2800" strike="noStrike" u="none">
                <a:solidFill>
                  <a:schemeClr val="dk1"/>
                </a:solidFill>
                <a:uFillTx/>
                <a:latin typeface="微软雅黑"/>
                <a:ea typeface="微软雅黑"/>
              </a:rPr>
              <a:t>问题与展望</a:t>
            </a:r>
            <a:endParaRPr b="0" lang="en-US" sz="2800" strike="noStrike" u="none">
              <a:solidFill>
                <a:schemeClr val="dk1"/>
              </a:solidFill>
              <a:uFillTx/>
              <a:latin typeface="Century Gothic"/>
            </a:endParaRPr>
          </a:p>
        </p:txBody>
      </p:sp>
      <p:sp>
        <p:nvSpPr>
          <p:cNvPr id="1234" name="文本框 9"/>
          <p:cNvSpPr/>
          <p:nvPr/>
        </p:nvSpPr>
        <p:spPr>
          <a:xfrm>
            <a:off x="357480" y="235080"/>
            <a:ext cx="969480" cy="638280"/>
          </a:xfrm>
          <a:prstGeom prst="rect">
            <a:avLst/>
          </a:prstGeom>
          <a:noFill/>
          <a:ln w="0">
            <a:noFill/>
          </a:ln>
        </p:spPr>
        <p:style>
          <a:lnRef idx="0"/>
          <a:fillRef idx="0"/>
          <a:effectRef idx="0"/>
          <a:fontRef idx="minor"/>
        </p:style>
        <p:txBody>
          <a:bodyPr lIns="90000" rIns="90000" tIns="45000" bIns="45000" anchor="t">
            <a:spAutoFit/>
          </a:bodyPr>
          <a:p>
            <a:pPr marL="228600" indent="-228600" algn="ctr">
              <a:lnSpc>
                <a:spcPct val="100000"/>
              </a:lnSpc>
              <a:tabLst>
                <a:tab algn="l" pos="0"/>
              </a:tabLst>
            </a:pPr>
            <a:r>
              <a:rPr b="1" lang="en-US" sz="3600" strike="noStrike" u="none">
                <a:solidFill>
                  <a:schemeClr val="lt1"/>
                </a:solidFill>
                <a:uFillTx/>
                <a:latin typeface="Century Gothic"/>
                <a:ea typeface="微软雅黑"/>
              </a:rPr>
              <a:t>4</a:t>
            </a:r>
            <a:endParaRPr b="0" lang="en-US" sz="3600" strike="noStrike" u="none">
              <a:solidFill>
                <a:srgbClr val="000000"/>
              </a:solidFill>
              <a:uFillTx/>
              <a:latin typeface="Arial"/>
            </a:endParaRPr>
          </a:p>
        </p:txBody>
      </p:sp>
      <p:sp>
        <p:nvSpPr>
          <p:cNvPr id="1235" name="矩形: 圆角 1"/>
          <p:cNvSpPr/>
          <p:nvPr/>
        </p:nvSpPr>
        <p:spPr>
          <a:xfrm>
            <a:off x="1023480" y="1028160"/>
            <a:ext cx="3172680" cy="559080"/>
          </a:xfrm>
          <a:prstGeom prst="roundRect">
            <a:avLst>
              <a:gd name="adj" fmla="val 16667"/>
            </a:avLst>
          </a:prstGeom>
          <a:solidFill>
            <a:srgbClr val="006c39"/>
          </a:solidFill>
          <a:ln>
            <a:solidFill>
              <a:srgbClr val="002f1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zh-CN" sz="1800" strike="noStrike" u="none">
                <a:solidFill>
                  <a:schemeClr val="lt1"/>
                </a:solidFill>
                <a:uFillTx/>
                <a:latin typeface="微软雅黑"/>
                <a:ea typeface="微软雅黑"/>
              </a:rPr>
              <a:t>当前存在的问题与待改进 </a:t>
            </a:r>
            <a:endParaRPr b="0" lang="en-US" sz="1800" strike="noStrike" u="none">
              <a:solidFill>
                <a:srgbClr val="ffffff"/>
              </a:solidFill>
              <a:uFillTx/>
              <a:latin typeface="Arial"/>
            </a:endParaRPr>
          </a:p>
        </p:txBody>
      </p:sp>
      <p:grpSp>
        <p:nvGrpSpPr>
          <p:cNvPr id="1236" name="组合 32"/>
          <p:cNvGrpSpPr/>
          <p:nvPr/>
        </p:nvGrpSpPr>
        <p:grpSpPr>
          <a:xfrm>
            <a:off x="1742400" y="1973880"/>
            <a:ext cx="9250560" cy="3661200"/>
            <a:chOff x="1742400" y="1973880"/>
            <a:chExt cx="9250560" cy="3661200"/>
          </a:xfrm>
        </p:grpSpPr>
        <p:grpSp>
          <p:nvGrpSpPr>
            <p:cNvPr id="1237" name="组合 3"/>
            <p:cNvGrpSpPr/>
            <p:nvPr/>
          </p:nvGrpSpPr>
          <p:grpSpPr>
            <a:xfrm>
              <a:off x="1742400" y="1997280"/>
              <a:ext cx="2454120" cy="3637800"/>
              <a:chOff x="1742400" y="1997280"/>
              <a:chExt cx="2454120" cy="3637800"/>
            </a:xfrm>
          </p:grpSpPr>
          <p:sp>
            <p:nvSpPr>
              <p:cNvPr id="1238" name="1"/>
              <p:cNvSpPr/>
              <p:nvPr/>
            </p:nvSpPr>
            <p:spPr>
              <a:xfrm>
                <a:off x="1761480" y="2743560"/>
                <a:ext cx="2415600" cy="2891520"/>
              </a:xfrm>
              <a:prstGeom prst="roundRect">
                <a:avLst>
                  <a:gd name="adj" fmla="val 0"/>
                </a:avLst>
              </a:prstGeom>
              <a:solidFill>
                <a:schemeClr val="tx1">
                  <a:lumMod val="25000"/>
                  <a:lumOff val="75000"/>
                  <a:alpha val="20000"/>
                </a:schemeClr>
              </a:solidFill>
              <a:ln>
                <a:noFill/>
              </a:ln>
            </p:spPr>
            <p:style>
              <a:lnRef idx="2">
                <a:schemeClr val="accent1">
                  <a:shade val="50000"/>
                </a:schemeClr>
              </a:lnRef>
              <a:fillRef idx="1">
                <a:schemeClr val="accent1"/>
              </a:fillRef>
              <a:effectRef idx="0">
                <a:schemeClr val="accent1"/>
              </a:effectRef>
              <a:fontRef idx="minor"/>
            </p:style>
            <p:txBody>
              <a:bodyPr numCol="1" spcCol="0" anchor="ctr">
                <a:normAutofit/>
              </a:bodyPr>
              <a:p>
                <a:pPr algn="ctr" defTabSz="914400">
                  <a:lnSpc>
                    <a:spcPct val="100000"/>
                  </a:lnSpc>
                </a:pPr>
                <a:endParaRPr b="1" lang="en-US" sz="2000" strike="noStrike" u="none">
                  <a:solidFill>
                    <a:schemeClr val="lt1"/>
                  </a:solidFill>
                  <a:uFillTx/>
                  <a:latin typeface="微软雅黑"/>
                  <a:ea typeface="微软雅黑"/>
                </a:endParaRPr>
              </a:p>
            </p:txBody>
          </p:sp>
          <p:sp>
            <p:nvSpPr>
              <p:cNvPr id="1239" name="Title-1"/>
              <p:cNvSpPr/>
              <p:nvPr/>
            </p:nvSpPr>
            <p:spPr>
              <a:xfrm>
                <a:off x="1742400" y="1997280"/>
                <a:ext cx="2454120" cy="365040"/>
              </a:xfrm>
              <a:prstGeom prst="roundRect">
                <a:avLst>
                  <a:gd name="adj" fmla="val 0"/>
                </a:avLst>
              </a:prstGeom>
              <a:solidFill>
                <a:schemeClr val="accent1"/>
              </a:solidFill>
              <a:ln>
                <a:noFill/>
              </a:ln>
              <a:effectLst>
                <a:outerShdw algn="ctr" blurRad="254160" dist="127080" rotWithShape="0">
                  <a:schemeClr val="accent1">
                    <a:alpha val="32000"/>
                  </a:schemeClr>
                </a:outerShdw>
              </a:effectLst>
            </p:spPr>
            <p:style>
              <a:lnRef idx="2">
                <a:schemeClr val="accent1">
                  <a:shade val="50000"/>
                </a:schemeClr>
              </a:lnRef>
              <a:fillRef idx="1">
                <a:schemeClr val="accent1"/>
              </a:fillRef>
              <a:effectRef idx="0">
                <a:schemeClr val="accent1"/>
              </a:effectRef>
              <a:fontRef idx="minor"/>
            </p:style>
            <p:txBody>
              <a:bodyPr numCol="1" spcCol="0" anchor="ctr">
                <a:spAutoFit/>
              </a:bodyPr>
              <a:p>
                <a:pPr algn="ctr" defTabSz="913680">
                  <a:lnSpc>
                    <a:spcPct val="100000"/>
                  </a:lnSpc>
                </a:pPr>
                <a:r>
                  <a:rPr b="1" lang="en-US" sz="1800" strike="noStrike" u="none">
                    <a:solidFill>
                      <a:schemeClr val="lt1"/>
                    </a:solidFill>
                    <a:uFillTx/>
                    <a:latin typeface="微软雅黑"/>
                    <a:ea typeface="微软雅黑"/>
                  </a:rPr>
                  <a:t>P&amp;F</a:t>
                </a:r>
                <a:r>
                  <a:rPr b="1" lang="zh-CN" sz="1800" strike="noStrike" u="none">
                    <a:solidFill>
                      <a:schemeClr val="lt1"/>
                    </a:solidFill>
                    <a:uFillTx/>
                    <a:latin typeface="微软雅黑"/>
                    <a:ea typeface="微软雅黑"/>
                  </a:rPr>
                  <a:t>的空间效率</a:t>
                </a:r>
                <a:endParaRPr b="0" lang="en-US" sz="1800" strike="noStrike" u="none">
                  <a:solidFill>
                    <a:srgbClr val="ffffff"/>
                  </a:solidFill>
                  <a:uFillTx/>
                  <a:latin typeface="Arial"/>
                </a:endParaRPr>
              </a:p>
            </p:txBody>
          </p:sp>
          <p:sp>
            <p:nvSpPr>
              <p:cNvPr id="1240" name="Body-1"/>
              <p:cNvSpPr/>
              <p:nvPr/>
            </p:nvSpPr>
            <p:spPr>
              <a:xfrm flipH="1">
                <a:off x="1780560" y="3487320"/>
                <a:ext cx="2415600" cy="2031480"/>
              </a:xfrm>
              <a:prstGeom prst="rect">
                <a:avLst/>
              </a:prstGeom>
              <a:noFill/>
              <a:ln w="0">
                <a:noFill/>
              </a:ln>
            </p:spPr>
            <p:style>
              <a:lnRef idx="0"/>
              <a:fillRef idx="0"/>
              <a:effectRef idx="0"/>
              <a:fontRef idx="minor"/>
            </p:style>
            <p:txBody>
              <a:bodyPr anchor="t">
                <a:spAutoFit/>
              </a:bodyPr>
              <a:p>
                <a:pPr algn="ctr">
                  <a:lnSpc>
                    <a:spcPct val="130000"/>
                  </a:lnSpc>
                </a:pPr>
                <a:r>
                  <a:rPr b="0" lang="zh-CN" sz="1400" strike="noStrike" u="none">
                    <a:solidFill>
                      <a:schemeClr val="dk1"/>
                    </a:solidFill>
                    <a:uFillTx/>
                    <a:latin typeface="微软雅黑"/>
                    <a:ea typeface="微软雅黑"/>
                  </a:rPr>
                  <a:t>当前 </a:t>
                </a:r>
                <a:r>
                  <a:rPr b="0" lang="en-US" sz="1400" strike="noStrike" u="none">
                    <a:solidFill>
                      <a:schemeClr val="dk1"/>
                    </a:solidFill>
                    <a:uFillTx/>
                    <a:latin typeface="微软雅黑"/>
                    <a:ea typeface="微软雅黑"/>
                  </a:rPr>
                  <a:t>QuickShifter </a:t>
                </a:r>
                <a:r>
                  <a:rPr b="0" lang="zh-CN" sz="1400" strike="noStrike" u="none">
                    <a:solidFill>
                      <a:schemeClr val="dk1"/>
                    </a:solidFill>
                    <a:uFillTx/>
                    <a:latin typeface="微软雅黑"/>
                    <a:ea typeface="微软雅黑"/>
                  </a:rPr>
                  <a:t>将所有移位结果 </a:t>
                </a:r>
                <a:r>
                  <a:rPr b="0" lang="en-US" sz="1400" strike="noStrike" u="none">
                    <a:solidFill>
                      <a:schemeClr val="dk1"/>
                    </a:solidFill>
                    <a:uFillTx/>
                    <a:latin typeface="微软雅黑"/>
                    <a:ea typeface="微软雅黑"/>
                  </a:rPr>
                  <a:t>(self.shifts) </a:t>
                </a:r>
                <a:r>
                  <a:rPr b="0" lang="zh-CN" sz="1400" strike="noStrike" u="none">
                    <a:solidFill>
                      <a:schemeClr val="dk1"/>
                    </a:solidFill>
                    <a:uFillTx/>
                    <a:latin typeface="微软雅黑"/>
                    <a:ea typeface="微软雅黑"/>
                  </a:rPr>
                  <a:t>存储在内存中，对于极大文本输入，可能导致显著的内存占用，影响处理大规模数据的能力</a:t>
                </a:r>
                <a:r>
                  <a:rPr b="0" lang="en-US" sz="1400" strike="noStrike" u="none">
                    <a:solidFill>
                      <a:schemeClr val="dk1"/>
                    </a:solidFill>
                    <a:uFillTx/>
                    <a:latin typeface="微软雅黑"/>
                    <a:ea typeface="微软雅黑"/>
                  </a:rPr>
                  <a:t>,</a:t>
                </a:r>
                <a:r>
                  <a:rPr b="0" lang="zh-CN" sz="1400" strike="noStrike" u="none">
                    <a:solidFill>
                      <a:schemeClr val="dk1"/>
                    </a:solidFill>
                    <a:uFillTx/>
                    <a:latin typeface="微软雅黑"/>
                    <a:ea typeface="微软雅黑"/>
                  </a:rPr>
                  <a:t>而且处理速度也会变慢</a:t>
                </a:r>
                <a:endParaRPr b="0" lang="en-US" sz="1400" strike="noStrike" u="none">
                  <a:solidFill>
                    <a:srgbClr val="000000"/>
                  </a:solidFill>
                  <a:uFillTx/>
                  <a:latin typeface="Arial"/>
                </a:endParaRPr>
              </a:p>
            </p:txBody>
          </p:sp>
          <p:sp>
            <p:nvSpPr>
              <p:cNvPr id="1241" name="1"/>
              <p:cNvSpPr/>
              <p:nvPr/>
            </p:nvSpPr>
            <p:spPr>
              <a:xfrm>
                <a:off x="2754720" y="3038040"/>
                <a:ext cx="467640" cy="387000"/>
              </a:xfrm>
              <a:prstGeom prst="rect">
                <a:avLst/>
              </a:prstGeom>
              <a:solidFill>
                <a:schemeClr val="accent1"/>
              </a:solidFill>
              <a:ln>
                <a:noFill/>
              </a:ln>
              <a:effectLst>
                <a:outerShdw algn="ctr" blurRad="254160" dist="127080" rotWithShape="0">
                  <a:schemeClr val="accent1">
                    <a:alpha val="32000"/>
                  </a:schemeClr>
                </a:outerShdw>
              </a:effectLst>
            </p:spPr>
            <p:style>
              <a:lnRef idx="2">
                <a:schemeClr val="accent1">
                  <a:shade val="50000"/>
                </a:schemeClr>
              </a:lnRef>
              <a:fillRef idx="1">
                <a:schemeClr val="accent1"/>
              </a:fillRef>
              <a:effectRef idx="0">
                <a:schemeClr val="accent1"/>
              </a:effectRef>
              <a:fontRef idx="minor"/>
            </p:style>
            <p:txBody>
              <a:bodyPr numCol="1" spcCol="0" anchor="ctr">
                <a:normAutofit fontScale="77500" lnSpcReduction="19999"/>
              </a:bodyPr>
              <a:p>
                <a:pPr algn="ctr" defTabSz="914400">
                  <a:lnSpc>
                    <a:spcPct val="100000"/>
                  </a:lnSpc>
                </a:pPr>
                <a:endParaRPr b="1" lang="en-US" sz="2000" strike="noStrike" u="none">
                  <a:solidFill>
                    <a:schemeClr val="lt1"/>
                  </a:solidFill>
                  <a:uFillTx/>
                  <a:latin typeface="微软雅黑"/>
                  <a:ea typeface="微软雅黑"/>
                </a:endParaRPr>
              </a:p>
            </p:txBody>
          </p:sp>
          <p:sp>
            <p:nvSpPr>
              <p:cNvPr id="1242" name="1"/>
              <p:cNvSpPr/>
              <p:nvPr/>
            </p:nvSpPr>
            <p:spPr>
              <a:xfrm>
                <a:off x="2880360" y="3185280"/>
                <a:ext cx="216000" cy="133920"/>
              </a:xfrm>
              <a:custGeom>
                <a:avLst/>
                <a:gdLst>
                  <a:gd name="textAreaLeft" fmla="*/ 0 w 216000"/>
                  <a:gd name="textAreaRight" fmla="*/ 216360 w 216000"/>
                  <a:gd name="textAreaTop" fmla="*/ 0 h 133920"/>
                  <a:gd name="textAreaBottom" fmla="*/ 134280 h 133920"/>
                </a:gdLst>
                <a:ahLst/>
                <a:rect l="textAreaLeft" t="textAreaTop" r="textAreaRight" b="textAreaBottom"/>
                <a:pathLst>
                  <a:path w="533400" h="400050">
                    <a:moveTo>
                      <a:pt x="534008" y="621"/>
                    </a:moveTo>
                    <a:lnTo>
                      <a:pt x="534008" y="400671"/>
                    </a:lnTo>
                    <a:lnTo>
                      <a:pt x="608" y="400671"/>
                    </a:lnTo>
                    <a:lnTo>
                      <a:pt x="608" y="621"/>
                    </a:lnTo>
                    <a:lnTo>
                      <a:pt x="534008" y="621"/>
                    </a:lnTo>
                    <a:close/>
                    <a:moveTo>
                      <a:pt x="375607" y="172071"/>
                    </a:moveTo>
                    <a:lnTo>
                      <a:pt x="247401" y="341616"/>
                    </a:lnTo>
                    <a:lnTo>
                      <a:pt x="139768" y="235317"/>
                    </a:lnTo>
                    <a:lnTo>
                      <a:pt x="19658" y="381621"/>
                    </a:lnTo>
                    <a:lnTo>
                      <a:pt x="514958" y="381621"/>
                    </a:lnTo>
                    <a:lnTo>
                      <a:pt x="375607" y="172071"/>
                    </a:ln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0">
                <a:noFill/>
              </a:ln>
            </p:spPr>
            <p:style>
              <a:lnRef idx="0"/>
              <a:fillRef idx="0"/>
              <a:effectRef idx="0"/>
              <a:fontRef idx="minor"/>
            </p:style>
            <p:txBody>
              <a:bodyPr lIns="90000" rIns="90000" tIns="45000" bIns="45000" anchor="t">
                <a:noAutofit/>
              </a:bodyPr>
              <a:p>
                <a:pPr algn="ctr" defTabSz="914400">
                  <a:lnSpc>
                    <a:spcPct val="100000"/>
                  </a:lnSpc>
                </a:pPr>
                <a:endParaRPr b="0" lang="en-US" sz="1800" strike="noStrike" u="none">
                  <a:solidFill>
                    <a:schemeClr val="dk1"/>
                  </a:solidFill>
                  <a:uFillTx/>
                  <a:latin typeface="微软雅黑"/>
                  <a:ea typeface="微软雅黑"/>
                </a:endParaRPr>
              </a:p>
            </p:txBody>
          </p:sp>
        </p:grpSp>
        <p:grpSp>
          <p:nvGrpSpPr>
            <p:cNvPr id="1243" name="组合 4"/>
            <p:cNvGrpSpPr/>
            <p:nvPr/>
          </p:nvGrpSpPr>
          <p:grpSpPr>
            <a:xfrm>
              <a:off x="5324040" y="1973880"/>
              <a:ext cx="2290680" cy="3661200"/>
              <a:chOff x="5324040" y="1973880"/>
              <a:chExt cx="2290680" cy="3661200"/>
            </a:xfrm>
          </p:grpSpPr>
          <p:sp>
            <p:nvSpPr>
              <p:cNvPr id="1244" name="2"/>
              <p:cNvSpPr/>
              <p:nvPr/>
            </p:nvSpPr>
            <p:spPr>
              <a:xfrm>
                <a:off x="5324040" y="2743560"/>
                <a:ext cx="2270520" cy="2891520"/>
              </a:xfrm>
              <a:prstGeom prst="roundRect">
                <a:avLst>
                  <a:gd name="adj" fmla="val 0"/>
                </a:avLst>
              </a:prstGeom>
              <a:solidFill>
                <a:schemeClr val="tx1">
                  <a:lumMod val="25000"/>
                  <a:lumOff val="75000"/>
                  <a:alpha val="20000"/>
                </a:schemeClr>
              </a:solidFill>
              <a:ln>
                <a:noFill/>
              </a:ln>
            </p:spPr>
            <p:style>
              <a:lnRef idx="2">
                <a:schemeClr val="accent1">
                  <a:shade val="50000"/>
                </a:schemeClr>
              </a:lnRef>
              <a:fillRef idx="1">
                <a:schemeClr val="accent1"/>
              </a:fillRef>
              <a:effectRef idx="0">
                <a:schemeClr val="accent1"/>
              </a:effectRef>
              <a:fontRef idx="minor"/>
            </p:style>
            <p:txBody>
              <a:bodyPr numCol="1" spcCol="0" anchor="ctr">
                <a:normAutofit/>
              </a:bodyPr>
              <a:p>
                <a:pPr algn="ctr" defTabSz="914400">
                  <a:lnSpc>
                    <a:spcPct val="100000"/>
                  </a:lnSpc>
                </a:pPr>
                <a:endParaRPr b="1" lang="en-US" sz="2000" strike="noStrike" u="none">
                  <a:solidFill>
                    <a:schemeClr val="lt1"/>
                  </a:solidFill>
                  <a:uFillTx/>
                  <a:latin typeface="微软雅黑"/>
                  <a:ea typeface="微软雅黑"/>
                </a:endParaRPr>
              </a:p>
            </p:txBody>
          </p:sp>
          <p:sp>
            <p:nvSpPr>
              <p:cNvPr id="1245" name="Title-2"/>
              <p:cNvSpPr/>
              <p:nvPr/>
            </p:nvSpPr>
            <p:spPr>
              <a:xfrm>
                <a:off x="5324040" y="1973880"/>
                <a:ext cx="2270520" cy="365040"/>
              </a:xfrm>
              <a:prstGeom prst="roundRect">
                <a:avLst>
                  <a:gd name="adj" fmla="val 0"/>
                </a:avLst>
              </a:prstGeom>
              <a:solidFill>
                <a:schemeClr val="accent2"/>
              </a:solidFill>
              <a:ln>
                <a:noFill/>
              </a:ln>
              <a:effectLst>
                <a:outerShdw algn="ctr" blurRad="254160" dist="127080" rotWithShape="0">
                  <a:schemeClr val="accent2">
                    <a:alpha val="32000"/>
                  </a:schemeClr>
                </a:outerShdw>
              </a:effectLst>
            </p:spPr>
            <p:style>
              <a:lnRef idx="2">
                <a:schemeClr val="accent1">
                  <a:shade val="50000"/>
                </a:schemeClr>
              </a:lnRef>
              <a:fillRef idx="1">
                <a:schemeClr val="accent1"/>
              </a:fillRef>
              <a:effectRef idx="0">
                <a:schemeClr val="accent1"/>
              </a:effectRef>
              <a:fontRef idx="minor"/>
            </p:style>
            <p:txBody>
              <a:bodyPr numCol="1" spcCol="0" anchor="ctr">
                <a:spAutoFit/>
              </a:bodyPr>
              <a:p>
                <a:pPr algn="ctr" defTabSz="913680">
                  <a:lnSpc>
                    <a:spcPct val="100000"/>
                  </a:lnSpc>
                </a:pPr>
                <a:r>
                  <a:rPr b="1" lang="zh-CN" sz="1800" strike="noStrike" u="none">
                    <a:solidFill>
                      <a:schemeClr val="lt1"/>
                    </a:solidFill>
                    <a:uFillTx/>
                    <a:latin typeface="微软雅黑"/>
                    <a:ea typeface="微软雅黑"/>
                  </a:rPr>
                  <a:t>文件上传安全</a:t>
                </a:r>
                <a:endParaRPr b="0" lang="en-US" sz="1800" strike="noStrike" u="none">
                  <a:solidFill>
                    <a:srgbClr val="ffffff"/>
                  </a:solidFill>
                  <a:uFillTx/>
                  <a:latin typeface="Arial"/>
                </a:endParaRPr>
              </a:p>
            </p:txBody>
          </p:sp>
          <p:sp>
            <p:nvSpPr>
              <p:cNvPr id="1246" name="Body-2"/>
              <p:cNvSpPr/>
              <p:nvPr/>
            </p:nvSpPr>
            <p:spPr>
              <a:xfrm flipH="1">
                <a:off x="5343840" y="3487320"/>
                <a:ext cx="2270520" cy="2032200"/>
              </a:xfrm>
              <a:prstGeom prst="rect">
                <a:avLst/>
              </a:prstGeom>
              <a:noFill/>
              <a:ln w="0">
                <a:noFill/>
              </a:ln>
            </p:spPr>
            <p:style>
              <a:lnRef idx="0"/>
              <a:fillRef idx="0"/>
              <a:effectRef idx="0"/>
              <a:fontRef idx="minor"/>
            </p:style>
            <p:txBody>
              <a:bodyPr anchor="t">
                <a:spAutoFit/>
              </a:bodyPr>
              <a:p>
                <a:pPr>
                  <a:lnSpc>
                    <a:spcPct val="130000"/>
                  </a:lnSpc>
                </a:pPr>
                <a:r>
                  <a:rPr b="0" lang="zh-CN" sz="1400" strike="noStrike" u="none">
                    <a:solidFill>
                      <a:schemeClr val="dk1"/>
                    </a:solidFill>
                    <a:uFillTx/>
                    <a:latin typeface="微软雅黑"/>
                    <a:ea typeface="微软雅黑"/>
                  </a:rPr>
                  <a:t>文件上传防护缺失，可能面临文件类型、大小未校验，甚至恶意代码上传的风险</a:t>
                </a:r>
                <a:endParaRPr b="0" lang="en-US" sz="1400" strike="noStrike" u="none">
                  <a:solidFill>
                    <a:srgbClr val="000000"/>
                  </a:solidFill>
                  <a:uFillTx/>
                  <a:latin typeface="Arial"/>
                </a:endParaRPr>
              </a:p>
              <a:p>
                <a:pPr>
                  <a:lnSpc>
                    <a:spcPct val="130000"/>
                  </a:lnSpc>
                </a:pPr>
                <a:r>
                  <a:rPr b="0" lang="zh-CN" sz="1400" strike="noStrike" u="none">
                    <a:solidFill>
                      <a:schemeClr val="dk1"/>
                    </a:solidFill>
                    <a:uFillTx/>
                    <a:latin typeface="微软雅黑"/>
                    <a:ea typeface="微软雅黑"/>
                  </a:rPr>
                  <a:t>后续要在</a:t>
                </a:r>
                <a:r>
                  <a:rPr b="0" lang="en-US" sz="1400" strike="noStrike" u="none">
                    <a:solidFill>
                      <a:schemeClr val="dk1"/>
                    </a:solidFill>
                    <a:uFillTx/>
                    <a:latin typeface="微软雅黑"/>
                    <a:ea typeface="微软雅黑"/>
                  </a:rPr>
                  <a:t>Web</a:t>
                </a:r>
                <a:r>
                  <a:rPr b="0" lang="zh-CN" sz="1400" strike="noStrike" u="none">
                    <a:solidFill>
                      <a:schemeClr val="dk1"/>
                    </a:solidFill>
                    <a:uFillTx/>
                    <a:latin typeface="微软雅黑"/>
                    <a:ea typeface="微软雅黑"/>
                  </a:rPr>
                  <a:t>应用</a:t>
                </a:r>
                <a:r>
                  <a:rPr b="0" lang="en-US" sz="1400" strike="noStrike" u="none">
                    <a:solidFill>
                      <a:schemeClr val="dk1"/>
                    </a:solidFill>
                    <a:uFillTx/>
                    <a:latin typeface="微软雅黑"/>
                    <a:ea typeface="微软雅黑"/>
                  </a:rPr>
                  <a:t>app.py</a:t>
                </a:r>
                <a:r>
                  <a:rPr b="0" lang="zh-CN" sz="1400" strike="noStrike" u="none">
                    <a:solidFill>
                      <a:schemeClr val="dk1"/>
                    </a:solidFill>
                    <a:uFillTx/>
                    <a:latin typeface="微软雅黑"/>
                    <a:ea typeface="微软雅黑"/>
                  </a:rPr>
                  <a:t>中添加文件上传防护</a:t>
                </a:r>
                <a:endParaRPr b="0" lang="en-US" sz="1400" strike="noStrike" u="none">
                  <a:solidFill>
                    <a:srgbClr val="000000"/>
                  </a:solidFill>
                  <a:uFillTx/>
                  <a:latin typeface="Arial"/>
                </a:endParaRPr>
              </a:p>
            </p:txBody>
          </p:sp>
          <p:sp>
            <p:nvSpPr>
              <p:cNvPr id="1247" name="2"/>
              <p:cNvSpPr/>
              <p:nvPr/>
            </p:nvSpPr>
            <p:spPr>
              <a:xfrm>
                <a:off x="6186240" y="3087360"/>
                <a:ext cx="499320" cy="387000"/>
              </a:xfrm>
              <a:prstGeom prst="rect">
                <a:avLst/>
              </a:prstGeom>
              <a:solidFill>
                <a:schemeClr val="accent2"/>
              </a:solidFill>
              <a:ln>
                <a:noFill/>
              </a:ln>
              <a:effectLst>
                <a:outerShdw algn="ctr" blurRad="254160" dist="127080" rotWithShape="0">
                  <a:schemeClr val="accent2">
                    <a:alpha val="32000"/>
                  </a:schemeClr>
                </a:outerShdw>
              </a:effectLst>
            </p:spPr>
            <p:style>
              <a:lnRef idx="2">
                <a:schemeClr val="accent1">
                  <a:shade val="50000"/>
                </a:schemeClr>
              </a:lnRef>
              <a:fillRef idx="1">
                <a:schemeClr val="accent1"/>
              </a:fillRef>
              <a:effectRef idx="0">
                <a:schemeClr val="accent1"/>
              </a:effectRef>
              <a:fontRef idx="minor"/>
            </p:style>
            <p:txBody>
              <a:bodyPr numCol="1" spcCol="0" anchor="ctr">
                <a:normAutofit fontScale="77500" lnSpcReduction="19999"/>
              </a:bodyPr>
              <a:p>
                <a:pPr algn="ctr" defTabSz="914400">
                  <a:lnSpc>
                    <a:spcPct val="100000"/>
                  </a:lnSpc>
                </a:pPr>
                <a:endParaRPr b="1" lang="en-US" sz="2000" strike="noStrike" u="none">
                  <a:solidFill>
                    <a:schemeClr val="lt1"/>
                  </a:solidFill>
                  <a:uFillTx/>
                  <a:latin typeface="微软雅黑"/>
                  <a:ea typeface="微软雅黑"/>
                </a:endParaRPr>
              </a:p>
            </p:txBody>
          </p:sp>
          <p:sp>
            <p:nvSpPr>
              <p:cNvPr id="1248" name="2"/>
              <p:cNvSpPr/>
              <p:nvPr/>
            </p:nvSpPr>
            <p:spPr>
              <a:xfrm>
                <a:off x="6320520" y="3231720"/>
                <a:ext cx="231120" cy="146880"/>
              </a:xfrm>
              <a:custGeom>
                <a:avLst/>
                <a:gdLst>
                  <a:gd name="textAreaLeft" fmla="*/ 0 w 231120"/>
                  <a:gd name="textAreaRight" fmla="*/ 231480 w 231120"/>
                  <a:gd name="textAreaTop" fmla="*/ 0 h 146880"/>
                  <a:gd name="textAreaBottom" fmla="*/ 147240 h 146880"/>
                </a:gdLst>
                <a:ahLst/>
                <a:rect l="textAreaLeft" t="textAreaTop" r="textAreaRight" b="textAreaBottom"/>
                <a:pathLst>
                  <a:path w="533400" h="438150">
                    <a:moveTo>
                      <a:pt x="96626" y="133971"/>
                    </a:moveTo>
                    <a:lnTo>
                      <a:pt x="125201" y="286371"/>
                    </a:lnTo>
                    <a:lnTo>
                      <a:pt x="410951" y="286371"/>
                    </a:lnTo>
                    <a:lnTo>
                      <a:pt x="439526" y="133971"/>
                    </a:lnTo>
                    <a:lnTo>
                      <a:pt x="534776" y="133971"/>
                    </a:lnTo>
                    <a:lnTo>
                      <a:pt x="515726" y="381621"/>
                    </a:lnTo>
                    <a:lnTo>
                      <a:pt x="458576" y="381621"/>
                    </a:lnTo>
                    <a:lnTo>
                      <a:pt x="458576" y="438771"/>
                    </a:lnTo>
                    <a:lnTo>
                      <a:pt x="439526" y="438771"/>
                    </a:lnTo>
                    <a:lnTo>
                      <a:pt x="439526" y="381621"/>
                    </a:lnTo>
                    <a:lnTo>
                      <a:pt x="96626" y="381621"/>
                    </a:lnTo>
                    <a:lnTo>
                      <a:pt x="96626" y="438771"/>
                    </a:lnTo>
                    <a:lnTo>
                      <a:pt x="77576" y="438771"/>
                    </a:lnTo>
                    <a:lnTo>
                      <a:pt x="77576" y="381621"/>
                    </a:lnTo>
                    <a:lnTo>
                      <a:pt x="20426" y="381621"/>
                    </a:lnTo>
                    <a:lnTo>
                      <a:pt x="1376" y="133971"/>
                    </a:lnTo>
                    <a:lnTo>
                      <a:pt x="96626" y="133971"/>
                    </a:lnTo>
                    <a:close/>
                    <a:moveTo>
                      <a:pt x="487151" y="621"/>
                    </a:moveTo>
                    <a:lnTo>
                      <a:pt x="487151" y="114921"/>
                    </a:lnTo>
                    <a:lnTo>
                      <a:pt x="425239" y="114921"/>
                    </a:lnTo>
                    <a:lnTo>
                      <a:pt x="396664" y="267321"/>
                    </a:lnTo>
                    <a:lnTo>
                      <a:pt x="139489" y="267321"/>
                    </a:lnTo>
                    <a:lnTo>
                      <a:pt x="110914" y="114921"/>
                    </a:lnTo>
                    <a:lnTo>
                      <a:pt x="58526" y="114921"/>
                    </a:lnTo>
                    <a:lnTo>
                      <a:pt x="58526" y="621"/>
                    </a:lnTo>
                    <a:lnTo>
                      <a:pt x="487151" y="621"/>
                    </a:lnTo>
                    <a:close/>
                  </a:path>
                </a:pathLst>
              </a:custGeom>
              <a:solidFill>
                <a:srgbClr val="ffffff"/>
              </a:solidFill>
              <a:ln w="0">
                <a:noFill/>
              </a:ln>
            </p:spPr>
            <p:style>
              <a:lnRef idx="0"/>
              <a:fillRef idx="0"/>
              <a:effectRef idx="0"/>
              <a:fontRef idx="minor"/>
            </p:style>
            <p:txBody>
              <a:bodyPr lIns="90000" rIns="90000" tIns="45000" bIns="45000" anchor="t">
                <a:noAutofit/>
              </a:bodyPr>
              <a:p>
                <a:pPr algn="ctr" defTabSz="914400">
                  <a:lnSpc>
                    <a:spcPct val="100000"/>
                  </a:lnSpc>
                </a:pPr>
                <a:endParaRPr b="0" lang="en-US" sz="1800" strike="noStrike" u="none">
                  <a:solidFill>
                    <a:schemeClr val="dk1"/>
                  </a:solidFill>
                  <a:uFillTx/>
                  <a:latin typeface="微软雅黑"/>
                  <a:ea typeface="微软雅黑"/>
                </a:endParaRPr>
              </a:p>
            </p:txBody>
          </p:sp>
        </p:grpSp>
        <p:grpSp>
          <p:nvGrpSpPr>
            <p:cNvPr id="1249" name="组合 6"/>
            <p:cNvGrpSpPr/>
            <p:nvPr/>
          </p:nvGrpSpPr>
          <p:grpSpPr>
            <a:xfrm>
              <a:off x="8722440" y="1974240"/>
              <a:ext cx="2270520" cy="3660120"/>
              <a:chOff x="8722440" y="1974240"/>
              <a:chExt cx="2270520" cy="3660120"/>
            </a:xfrm>
          </p:grpSpPr>
          <p:sp>
            <p:nvSpPr>
              <p:cNvPr id="1250" name="3"/>
              <p:cNvSpPr/>
              <p:nvPr/>
            </p:nvSpPr>
            <p:spPr>
              <a:xfrm>
                <a:off x="8722440" y="2742840"/>
                <a:ext cx="2250720" cy="2891520"/>
              </a:xfrm>
              <a:prstGeom prst="roundRect">
                <a:avLst>
                  <a:gd name="adj" fmla="val 0"/>
                </a:avLst>
              </a:prstGeom>
              <a:solidFill>
                <a:schemeClr val="tx1">
                  <a:lumMod val="25000"/>
                  <a:lumOff val="75000"/>
                  <a:alpha val="20000"/>
                </a:schemeClr>
              </a:solidFill>
              <a:ln>
                <a:noFill/>
              </a:ln>
            </p:spPr>
            <p:style>
              <a:lnRef idx="2">
                <a:schemeClr val="accent1">
                  <a:shade val="50000"/>
                </a:schemeClr>
              </a:lnRef>
              <a:fillRef idx="1">
                <a:schemeClr val="accent1"/>
              </a:fillRef>
              <a:effectRef idx="0">
                <a:schemeClr val="accent1"/>
              </a:effectRef>
              <a:fontRef idx="minor"/>
            </p:style>
            <p:txBody>
              <a:bodyPr numCol="1" spcCol="0" anchor="ctr">
                <a:normAutofit/>
              </a:bodyPr>
              <a:p>
                <a:pPr algn="ctr" defTabSz="914400">
                  <a:lnSpc>
                    <a:spcPct val="100000"/>
                  </a:lnSpc>
                </a:pPr>
                <a:endParaRPr b="1" lang="en-US" sz="2000" strike="noStrike" u="none">
                  <a:solidFill>
                    <a:schemeClr val="lt1"/>
                  </a:solidFill>
                  <a:uFillTx/>
                  <a:latin typeface="微软雅黑"/>
                  <a:ea typeface="微软雅黑"/>
                </a:endParaRPr>
              </a:p>
            </p:txBody>
          </p:sp>
          <p:sp>
            <p:nvSpPr>
              <p:cNvPr id="1251" name="Title-3"/>
              <p:cNvSpPr/>
              <p:nvPr/>
            </p:nvSpPr>
            <p:spPr>
              <a:xfrm>
                <a:off x="8762040" y="1974240"/>
                <a:ext cx="2230920" cy="578160"/>
              </a:xfrm>
              <a:prstGeom prst="roundRect">
                <a:avLst>
                  <a:gd name="adj" fmla="val 0"/>
                </a:avLst>
              </a:prstGeom>
              <a:solidFill>
                <a:schemeClr val="accent3"/>
              </a:solidFill>
              <a:ln>
                <a:noFill/>
              </a:ln>
              <a:effectLst>
                <a:outerShdw algn="ctr" blurRad="254160" dist="127080" rotWithShape="0">
                  <a:schemeClr val="accent3">
                    <a:alpha val="32000"/>
                  </a:schemeClr>
                </a:outerShdw>
              </a:effectLst>
            </p:spPr>
            <p:style>
              <a:lnRef idx="2">
                <a:schemeClr val="accent1">
                  <a:shade val="50000"/>
                </a:schemeClr>
              </a:lnRef>
              <a:fillRef idx="1">
                <a:schemeClr val="accent1"/>
              </a:fillRef>
              <a:effectRef idx="0">
                <a:schemeClr val="accent1"/>
              </a:effectRef>
              <a:fontRef idx="minor"/>
            </p:style>
            <p:txBody>
              <a:bodyPr numCol="1" spcCol="0" anchor="ctr">
                <a:spAutoFit/>
              </a:bodyPr>
              <a:p>
                <a:pPr algn="ctr" defTabSz="913680">
                  <a:lnSpc>
                    <a:spcPct val="100000"/>
                  </a:lnSpc>
                </a:pPr>
                <a:r>
                  <a:rPr b="1" lang="zh-CN" sz="1600" strike="noStrike" u="none">
                    <a:solidFill>
                      <a:schemeClr val="lt1"/>
                    </a:solidFill>
                    <a:uFillTx/>
                    <a:latin typeface="微软雅黑"/>
                    <a:ea typeface="微软雅黑"/>
                  </a:rPr>
                  <a:t>命令行工具的功能完整性</a:t>
                </a:r>
                <a:endParaRPr b="0" lang="en-US" sz="1600" strike="noStrike" u="none">
                  <a:solidFill>
                    <a:srgbClr val="000000"/>
                  </a:solidFill>
                  <a:uFillTx/>
                  <a:latin typeface="Arial"/>
                </a:endParaRPr>
              </a:p>
            </p:txBody>
          </p:sp>
          <p:sp>
            <p:nvSpPr>
              <p:cNvPr id="1252" name="Body-3"/>
              <p:cNvSpPr/>
              <p:nvPr/>
            </p:nvSpPr>
            <p:spPr>
              <a:xfrm flipH="1">
                <a:off x="8761320" y="3526200"/>
                <a:ext cx="2199240" cy="1754280"/>
              </a:xfrm>
              <a:prstGeom prst="rect">
                <a:avLst/>
              </a:prstGeom>
              <a:noFill/>
              <a:ln w="0">
                <a:noFill/>
              </a:ln>
            </p:spPr>
            <p:style>
              <a:lnRef idx="0"/>
              <a:fillRef idx="0"/>
              <a:effectRef idx="0"/>
              <a:fontRef idx="minor"/>
            </p:style>
            <p:txBody>
              <a:bodyPr anchor="t">
                <a:spAutoFit/>
              </a:bodyPr>
              <a:p>
                <a:pPr>
                  <a:lnSpc>
                    <a:spcPct val="130000"/>
                  </a:lnSpc>
                </a:pPr>
                <a:r>
                  <a:rPr b="0" lang="zh-CN" sz="1400" strike="noStrike" u="none">
                    <a:solidFill>
                      <a:schemeClr val="dk1"/>
                    </a:solidFill>
                    <a:uFillTx/>
                    <a:latin typeface="微软雅黑"/>
                    <a:ea typeface="微软雅黑"/>
                  </a:rPr>
                  <a:t>虽然在</a:t>
                </a:r>
                <a:r>
                  <a:rPr b="0" lang="en-US" sz="1400" strike="noStrike" u="none">
                    <a:solidFill>
                      <a:schemeClr val="dk1"/>
                    </a:solidFill>
                    <a:uFillTx/>
                    <a:latin typeface="微软雅黑"/>
                    <a:ea typeface="微软雅黑"/>
                  </a:rPr>
                  <a:t>Web </a:t>
                </a:r>
                <a:r>
                  <a:rPr b="0" lang="zh-CN" sz="1400" strike="noStrike" u="none">
                    <a:solidFill>
                      <a:schemeClr val="dk1"/>
                    </a:solidFill>
                    <a:uFillTx/>
                    <a:latin typeface="微软雅黑"/>
                    <a:ea typeface="微软雅黑"/>
                  </a:rPr>
                  <a:t>应用实现了文件处理。但</a:t>
                </a:r>
                <a:r>
                  <a:rPr b="0" lang="en-US" sz="1400" strike="noStrike" u="none">
                    <a:solidFill>
                      <a:schemeClr val="dk1"/>
                    </a:solidFill>
                    <a:uFillTx/>
                    <a:latin typeface="微软雅黑"/>
                    <a:ea typeface="微软雅黑"/>
                  </a:rPr>
                  <a:t>qshifter.py </a:t>
                </a:r>
                <a:r>
                  <a:rPr b="0" lang="zh-CN" sz="1400" strike="noStrike" u="none">
                    <a:solidFill>
                      <a:schemeClr val="dk1"/>
                    </a:solidFill>
                    <a:uFillTx/>
                    <a:latin typeface="微软雅黑"/>
                    <a:ea typeface="微软雅黑"/>
                  </a:rPr>
                  <a:t>的命令行交互模式还未实现多行输入和复杂文本处理功能，排序性能还是有待提高。</a:t>
                </a:r>
                <a:endParaRPr b="0" lang="en-US" sz="1400" strike="noStrike" u="none">
                  <a:solidFill>
                    <a:srgbClr val="000000"/>
                  </a:solidFill>
                  <a:uFillTx/>
                  <a:latin typeface="Arial"/>
                </a:endParaRPr>
              </a:p>
            </p:txBody>
          </p:sp>
          <p:sp>
            <p:nvSpPr>
              <p:cNvPr id="1253" name="3"/>
              <p:cNvSpPr/>
              <p:nvPr/>
            </p:nvSpPr>
            <p:spPr>
              <a:xfrm>
                <a:off x="9662760" y="3062160"/>
                <a:ext cx="483840" cy="387000"/>
              </a:xfrm>
              <a:prstGeom prst="rect">
                <a:avLst/>
              </a:prstGeom>
              <a:solidFill>
                <a:schemeClr val="accent3"/>
              </a:solidFill>
              <a:ln>
                <a:noFill/>
              </a:ln>
              <a:effectLst>
                <a:outerShdw algn="ctr" blurRad="254160" dist="127080" rotWithShape="0">
                  <a:schemeClr val="accent3">
                    <a:alpha val="32000"/>
                  </a:schemeClr>
                </a:outerShdw>
              </a:effectLst>
            </p:spPr>
            <p:style>
              <a:lnRef idx="2">
                <a:schemeClr val="accent1">
                  <a:shade val="50000"/>
                </a:schemeClr>
              </a:lnRef>
              <a:fillRef idx="1">
                <a:schemeClr val="accent1"/>
              </a:fillRef>
              <a:effectRef idx="0">
                <a:schemeClr val="accent1"/>
              </a:effectRef>
              <a:fontRef idx="minor"/>
            </p:style>
            <p:txBody>
              <a:bodyPr numCol="1" spcCol="0" anchor="ctr">
                <a:normAutofit fontScale="77500" lnSpcReduction="19999"/>
              </a:bodyPr>
              <a:p>
                <a:pPr algn="ctr" defTabSz="914400">
                  <a:lnSpc>
                    <a:spcPct val="100000"/>
                  </a:lnSpc>
                </a:pPr>
                <a:endParaRPr b="1" lang="en-US" sz="2000" strike="noStrike" u="none">
                  <a:solidFill>
                    <a:schemeClr val="lt1"/>
                  </a:solidFill>
                  <a:uFillTx/>
                  <a:latin typeface="微软雅黑"/>
                  <a:ea typeface="微软雅黑"/>
                </a:endParaRPr>
              </a:p>
            </p:txBody>
          </p:sp>
          <p:sp>
            <p:nvSpPr>
              <p:cNvPr id="1254" name="3"/>
              <p:cNvSpPr/>
              <p:nvPr/>
            </p:nvSpPr>
            <p:spPr>
              <a:xfrm>
                <a:off x="9792720" y="3188160"/>
                <a:ext cx="223560" cy="162720"/>
              </a:xfrm>
              <a:custGeom>
                <a:avLst/>
                <a:gdLst>
                  <a:gd name="textAreaLeft" fmla="*/ 0 w 223560"/>
                  <a:gd name="textAreaRight" fmla="*/ 223920 w 223560"/>
                  <a:gd name="textAreaTop" fmla="*/ 0 h 162720"/>
                  <a:gd name="textAreaBottom" fmla="*/ 163080 h 162720"/>
                </a:gdLst>
                <a:ahLst/>
                <a:rect l="textAreaLeft" t="textAreaTop" r="textAreaRight" b="textAreaBottom"/>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86396"/>
                    </a:lnTo>
                    <a:lnTo>
                      <a:pt x="1504" y="486396"/>
                    </a:lnTo>
                    <a:lnTo>
                      <a:pt x="1504" y="229221"/>
                    </a:lnTo>
                    <a:lnTo>
                      <a:pt x="125329" y="229221"/>
                    </a:lnTo>
                    <a:close/>
                    <a:moveTo>
                      <a:pt x="411079" y="621"/>
                    </a:moveTo>
                    <a:lnTo>
                      <a:pt x="411079" y="114921"/>
                    </a:lnTo>
                    <a:lnTo>
                      <a:pt x="534904" y="114921"/>
                    </a:lnTo>
                    <a:lnTo>
                      <a:pt x="534904" y="210171"/>
                    </a:lnTo>
                    <a:lnTo>
                      <a:pt x="1504" y="210171"/>
                    </a:lnTo>
                    <a:lnTo>
                      <a:pt x="1504" y="114921"/>
                    </a:lnTo>
                    <a:lnTo>
                      <a:pt x="125329" y="114921"/>
                    </a:lnTo>
                    <a:lnTo>
                      <a:pt x="125329" y="621"/>
                    </a:lnTo>
                    <a:lnTo>
                      <a:pt x="411079" y="621"/>
                    </a:lnTo>
                    <a:close/>
                    <a:moveTo>
                      <a:pt x="392029" y="19671"/>
                    </a:moveTo>
                    <a:lnTo>
                      <a:pt x="144379" y="19671"/>
                    </a:lnTo>
                    <a:lnTo>
                      <a:pt x="144379" y="114921"/>
                    </a:lnTo>
                    <a:lnTo>
                      <a:pt x="392029" y="114921"/>
                    </a:lnTo>
                    <a:lnTo>
                      <a:pt x="392029" y="19671"/>
                    </a:lnTo>
                    <a:close/>
                  </a:path>
                </a:pathLst>
              </a:custGeom>
              <a:solidFill>
                <a:srgbClr val="ffffff"/>
              </a:solidFill>
              <a:ln w="0">
                <a:noFill/>
              </a:ln>
            </p:spPr>
            <p:style>
              <a:lnRef idx="0"/>
              <a:fillRef idx="0"/>
              <a:effectRef idx="0"/>
              <a:fontRef idx="minor"/>
            </p:style>
            <p:txBody>
              <a:bodyPr lIns="90000" rIns="90000" tIns="45000" bIns="45000" anchor="t">
                <a:noAutofit/>
              </a:bodyPr>
              <a:p>
                <a:pPr algn="ctr" defTabSz="914400">
                  <a:lnSpc>
                    <a:spcPct val="100000"/>
                  </a:lnSpc>
                </a:pPr>
                <a:endParaRPr b="0" lang="en-US" sz="1800" strike="noStrike" u="none">
                  <a:solidFill>
                    <a:schemeClr val="dk1"/>
                  </a:solidFill>
                  <a:uFillTx/>
                  <a:latin typeface="微软雅黑"/>
                  <a:ea typeface="微软雅黑"/>
                </a:endParaRPr>
              </a:p>
            </p:txBody>
          </p:sp>
        </p:grpSp>
      </p:grpSp>
    </p:spTree>
  </p:cSld>
  <p:transition spd="med">
    <p:pull dir="r"/>
  </p:transition>
</p:sld>
</file>

<file path=ppt/theme/theme1.xml><?xml version="1.0" encoding="utf-8"?>
<a:theme xmlns:a="http://schemas.openxmlformats.org/drawingml/2006/main" xmlns:r="http://schemas.openxmlformats.org/officeDocument/2006/relationships" name="封1​​">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封4​​">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封5​​">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封5​​">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封6​​">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封7​​">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5.xml><?xml version="1.0" encoding="utf-8"?>
<a:theme xmlns:a="http://schemas.openxmlformats.org/drawingml/2006/main" xmlns:r="http://schemas.openxmlformats.org/officeDocument/2006/relationships" name="封7​​">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6.xml><?xml version="1.0" encoding="utf-8"?>
<a:theme xmlns:a="http://schemas.openxmlformats.org/drawingml/2006/main" xmlns:r="http://schemas.openxmlformats.org/officeDocument/2006/relationships" name="封8​​">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7.xml><?xml version="1.0" encoding="utf-8"?>
<a:theme xmlns:a="http://schemas.openxmlformats.org/drawingml/2006/main" xmlns:r="http://schemas.openxmlformats.org/officeDocument/2006/relationships" name="封9​​">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8.xml><?xml version="1.0" encoding="utf-8"?>
<a:theme xmlns:a="http://schemas.openxmlformats.org/drawingml/2006/main" xmlns:r="http://schemas.openxmlformats.org/officeDocument/2006/relationships" name="封9​​">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9.xml><?xml version="1.0" encoding="utf-8"?>
<a:theme xmlns:a="http://schemas.openxmlformats.org/drawingml/2006/main" xmlns:r="http://schemas.openxmlformats.org/officeDocument/2006/relationships" name="目1​​">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封1​​">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0.xml><?xml version="1.0" encoding="utf-8"?>
<a:theme xmlns:a="http://schemas.openxmlformats.org/drawingml/2006/main" xmlns:r="http://schemas.openxmlformats.org/officeDocument/2006/relationships" name="目2​​">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1.xml><?xml version="1.0" encoding="utf-8"?>
<a:theme xmlns:a="http://schemas.openxmlformats.org/drawingml/2006/main" xmlns:r="http://schemas.openxmlformats.org/officeDocument/2006/relationships" name="目2​​">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2.xml><?xml version="1.0" encoding="utf-8"?>
<a:theme xmlns:a="http://schemas.openxmlformats.org/drawingml/2006/main" xmlns:r="http://schemas.openxmlformats.org/officeDocument/2006/relationships" name="目3​​">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3.xml><?xml version="1.0" encoding="utf-8"?>
<a:theme xmlns:a="http://schemas.openxmlformats.org/drawingml/2006/main" xmlns:r="http://schemas.openxmlformats.org/officeDocument/2006/relationships" name="目3​​">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4.xml><?xml version="1.0" encoding="utf-8"?>
<a:theme xmlns:a="http://schemas.openxmlformats.org/drawingml/2006/main" xmlns:r="http://schemas.openxmlformats.org/officeDocument/2006/relationships" name="目4​​">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5.xml><?xml version="1.0" encoding="utf-8"?>
<a:theme xmlns:a="http://schemas.openxmlformats.org/drawingml/2006/main" xmlns:r="http://schemas.openxmlformats.org/officeDocument/2006/relationships" name="目5​​">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6.xml><?xml version="1.0" encoding="utf-8"?>
<a:theme xmlns:a="http://schemas.openxmlformats.org/drawingml/2006/main" xmlns:r="http://schemas.openxmlformats.org/officeDocument/2006/relationships" name="目6​​">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7.xml><?xml version="1.0" encoding="utf-8"?>
<a:theme xmlns:a="http://schemas.openxmlformats.org/drawingml/2006/main" xmlns:r="http://schemas.openxmlformats.org/officeDocument/2006/relationships" name="目6​​">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8.xml><?xml version="1.0" encoding="utf-8"?>
<a:theme xmlns:a="http://schemas.openxmlformats.org/drawingml/2006/main" xmlns:r="http://schemas.openxmlformats.org/officeDocument/2006/relationships" name="目7​​">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9.xml><?xml version="1.0" encoding="utf-8"?>
<a:theme xmlns:a="http://schemas.openxmlformats.org/drawingml/2006/main" xmlns:r="http://schemas.openxmlformats.org/officeDocument/2006/relationships" name="目7​​">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封2​​">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0.xml><?xml version="1.0" encoding="utf-8"?>
<a:theme xmlns:a="http://schemas.openxmlformats.org/drawingml/2006/main" xmlns:r="http://schemas.openxmlformats.org/officeDocument/2006/relationships" name="目7​​">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1.xml><?xml version="1.0" encoding="utf-8"?>
<a:theme xmlns:a="http://schemas.openxmlformats.org/drawingml/2006/main" xmlns:r="http://schemas.openxmlformats.org/officeDocument/2006/relationships" name="目7​​">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2.xml><?xml version="1.0" encoding="utf-8"?>
<a:theme xmlns:a="http://schemas.openxmlformats.org/drawingml/2006/main" xmlns:r="http://schemas.openxmlformats.org/officeDocument/2006/relationships" name="目8​​">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3.xml><?xml version="1.0" encoding="utf-8"?>
<a:theme xmlns:a="http://schemas.openxmlformats.org/drawingml/2006/main" xmlns:r="http://schemas.openxmlformats.org/officeDocument/2006/relationships" name="内页​​">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4.xml><?xml version="1.0" encoding="utf-8"?>
<a:theme xmlns:a="http://schemas.openxmlformats.org/drawingml/2006/main" xmlns:r="http://schemas.openxmlformats.org/officeDocument/2006/relationships" name="内页​​">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5.xml><?xml version="1.0" encoding="utf-8"?>
<a:theme xmlns:a="http://schemas.openxmlformats.org/drawingml/2006/main" xmlns:r="http://schemas.openxmlformats.org/officeDocument/2006/relationships" name="内页​​">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6.xml><?xml version="1.0" encoding="utf-8"?>
<a:theme xmlns:a="http://schemas.openxmlformats.org/drawingml/2006/main" xmlns:r="http://schemas.openxmlformats.org/officeDocument/2006/relationships" name="内页​​">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7.xml><?xml version="1.0" encoding="utf-8"?>
<a:theme xmlns:a="http://schemas.openxmlformats.org/drawingml/2006/main" xmlns:r="http://schemas.openxmlformats.org/officeDocument/2006/relationships" name="内页​​">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8.xml><?xml version="1.0" encoding="utf-8"?>
<a:theme xmlns:a="http://schemas.openxmlformats.org/drawingml/2006/main" xmlns:r="http://schemas.openxmlformats.org/officeDocument/2006/relationships" name="内页​​">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9.xml><?xml version="1.0" encoding="utf-8"?>
<a:theme xmlns:a="http://schemas.openxmlformats.org/drawingml/2006/main" xmlns:r="http://schemas.openxmlformats.org/officeDocument/2006/relationships" name="内页​​">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封2​​">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0.xml><?xml version="1.0" encoding="utf-8"?>
<a:theme xmlns:a="http://schemas.openxmlformats.org/drawingml/2006/main" xmlns:r="http://schemas.openxmlformats.org/officeDocument/2006/relationships" name="内页​​">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1.xml><?xml version="1.0" encoding="utf-8"?>
<a:theme xmlns:a="http://schemas.openxmlformats.org/drawingml/2006/main" xmlns:r="http://schemas.openxmlformats.org/officeDocument/2006/relationships" name="内页​​">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2.xml><?xml version="1.0" encoding="utf-8"?>
<a:theme xmlns:a="http://schemas.openxmlformats.org/drawingml/2006/main" xmlns:r="http://schemas.openxmlformats.org/officeDocument/2006/relationships" name="内页​​">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3.xml><?xml version="1.0" encoding="utf-8"?>
<a:theme xmlns:a="http://schemas.openxmlformats.org/drawingml/2006/main" xmlns:r="http://schemas.openxmlformats.org/officeDocument/2006/relationships" name="内页​​">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4.xml><?xml version="1.0" encoding="utf-8"?>
<a:theme xmlns:a="http://schemas.openxmlformats.org/drawingml/2006/main" xmlns:r="http://schemas.openxmlformats.org/officeDocument/2006/relationships" name="内页​​">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5.xml><?xml version="1.0" encoding="utf-8"?>
<a:theme xmlns:a="http://schemas.openxmlformats.org/drawingml/2006/main" xmlns:r="http://schemas.openxmlformats.org/officeDocument/2006/relationships" name="内页​​">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6.xml><?xml version="1.0" encoding="utf-8"?>
<a:theme xmlns:a="http://schemas.openxmlformats.org/drawingml/2006/main" xmlns:r="http://schemas.openxmlformats.org/officeDocument/2006/relationships" name="内页​​">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7.xml><?xml version="1.0" encoding="utf-8"?>
<a:theme xmlns:a="http://schemas.openxmlformats.org/drawingml/2006/main" xmlns:r="http://schemas.openxmlformats.org/officeDocument/2006/relationships" name="内页​​">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8.xml><?xml version="1.0" encoding="utf-8"?>
<a:theme xmlns:a="http://schemas.openxmlformats.org/drawingml/2006/main" xmlns:r="http://schemas.openxmlformats.org/officeDocument/2006/relationships" name="内页​​">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9.xml><?xml version="1.0" encoding="utf-8"?>
<a:theme xmlns:a="http://schemas.openxmlformats.org/drawingml/2006/main" xmlns:r="http://schemas.openxmlformats.org/officeDocument/2006/relationships" name="内页​​">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封2​​">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0.xml><?xml version="1.0" encoding="utf-8"?>
<a:theme xmlns:a="http://schemas.openxmlformats.org/drawingml/2006/main" xmlns:r="http://schemas.openxmlformats.org/officeDocument/2006/relationships" name="内页​​">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1.xml><?xml version="1.0" encoding="utf-8"?>
<a:theme xmlns:a="http://schemas.openxmlformats.org/drawingml/2006/main" xmlns:r="http://schemas.openxmlformats.org/officeDocument/2006/relationships" name="内页​​">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2.xml><?xml version="1.0" encoding="utf-8"?>
<a:theme xmlns:a="http://schemas.openxmlformats.org/drawingml/2006/main" xmlns:r="http://schemas.openxmlformats.org/officeDocument/2006/relationships" name="内页​​">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3.xml><?xml version="1.0" encoding="utf-8"?>
<a:theme xmlns:a="http://schemas.openxmlformats.org/drawingml/2006/main" xmlns:r="http://schemas.openxmlformats.org/officeDocument/2006/relationships" name="内页​​">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4.xml><?xml version="1.0" encoding="utf-8"?>
<a:theme xmlns:a="http://schemas.openxmlformats.org/drawingml/2006/main" xmlns:r="http://schemas.openxmlformats.org/officeDocument/2006/relationships" name="内页​​">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5.xml><?xml version="1.0" encoding="utf-8"?>
<a:theme xmlns:a="http://schemas.openxmlformats.org/drawingml/2006/main" xmlns:r="http://schemas.openxmlformats.org/officeDocument/2006/relationships" name="内页​​">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6.xml><?xml version="1.0" encoding="utf-8"?>
<a:theme xmlns:a="http://schemas.openxmlformats.org/drawingml/2006/main" xmlns:r="http://schemas.openxmlformats.org/officeDocument/2006/relationships" name="内页​​">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7.xml><?xml version="1.0" encoding="utf-8"?>
<a:theme xmlns:a="http://schemas.openxmlformats.org/drawingml/2006/main" xmlns:r="http://schemas.openxmlformats.org/officeDocument/2006/relationships" name="内页​​">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封2​​">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封3​​">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封3​​">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封4​​">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pitchFamily="0" charset="1"/>
        <a:ea typeface="微软雅黑" pitchFamily="0" charset="1"/>
        <a:cs typeface=""/>
      </a:majorFont>
      <a:minorFont>
        <a:latin typeface="微软雅黑" pitchFamily="0" charset="1"/>
        <a:ea typeface="微软雅黑" pitchFamily="0" charset="1"/>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67</TotalTime>
  <Application>LibreOffice/24.8.7.2$Linux_X86_64 LibreOffice_project/480$Build-2</Application>
  <AppVersion>15.0000</AppVersion>
  <Words>614</Words>
  <Paragraphs>71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2016-11-28T11:30:00Z</dcterms:created>
  <dc:creator>韩宇</dc:creator>
  <dc:description/>
  <dc:language>zh-CN</dc:language>
  <cp:lastModifiedBy/>
  <dcterms:modified xsi:type="dcterms:W3CDTF">2025-05-22T23:39:29Z</dcterms:modified>
  <cp:revision>631</cp:revision>
  <dc:subject/>
  <dc:title>PowerPoint 演示文稿</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1A7C27F61EDD43B89517E14A6E7B4F0D</vt:lpwstr>
  </property>
  <property fmtid="{D5CDD505-2E9C-101B-9397-08002B2CF9AE}" pid="3" name="KSOProductBuildVer">
    <vt:lpwstr>2052-11.8.2.11978</vt:lpwstr>
  </property>
  <property fmtid="{D5CDD505-2E9C-101B-9397-08002B2CF9AE}" pid="4" name="MSIP_Label_f42aa342-8706-4288-bd11-ebb85995028c_ActionId">
    <vt:lpwstr>f2877715-b2cf-4189-b763-9fb10023ee09</vt:lpwstr>
  </property>
  <property fmtid="{D5CDD505-2E9C-101B-9397-08002B2CF9AE}" pid="5" name="MSIP_Label_f42aa342-8706-4288-bd11-ebb85995028c_Application">
    <vt:lpwstr>Microsoft Azure Information Protection</vt:lpwstr>
  </property>
  <property fmtid="{D5CDD505-2E9C-101B-9397-08002B2CF9AE}" pid="6" name="MSIP_Label_f42aa342-8706-4288-bd11-ebb85995028c_Enabled">
    <vt:lpwstr>True</vt:lpwstr>
  </property>
  <property fmtid="{D5CDD505-2E9C-101B-9397-08002B2CF9AE}" pid="7" name="MSIP_Label_f42aa342-8706-4288-bd11-ebb85995028c_Extended_MSFT_Method">
    <vt:lpwstr>Automatic</vt:lpwstr>
  </property>
  <property fmtid="{D5CDD505-2E9C-101B-9397-08002B2CF9AE}" pid="8" name="MSIP_Label_f42aa342-8706-4288-bd11-ebb85995028c_Name">
    <vt:lpwstr>General</vt:lpwstr>
  </property>
  <property fmtid="{D5CDD505-2E9C-101B-9397-08002B2CF9AE}" pid="9" name="MSIP_Label_f42aa342-8706-4288-bd11-ebb85995028c_Owner">
    <vt:lpwstr>v-yunxl@microsoft.com</vt:lpwstr>
  </property>
  <property fmtid="{D5CDD505-2E9C-101B-9397-08002B2CF9AE}" pid="10" name="MSIP_Label_f42aa342-8706-4288-bd11-ebb85995028c_SetDate">
    <vt:lpwstr>2019-04-12T06:42:33.4777185Z</vt:lpwstr>
  </property>
  <property fmtid="{D5CDD505-2E9C-101B-9397-08002B2CF9AE}" pid="11" name="MSIP_Label_f42aa342-8706-4288-bd11-ebb85995028c_SiteId">
    <vt:lpwstr>72f988bf-86f1-41af-91ab-2d7cd011db47</vt:lpwstr>
  </property>
  <property fmtid="{D5CDD505-2E9C-101B-9397-08002B2CF9AE}" pid="12" name="Notes">
    <vt:i4>5</vt:i4>
  </property>
  <property fmtid="{D5CDD505-2E9C-101B-9397-08002B2CF9AE}" pid="13" name="PresentationFormat">
    <vt:lpwstr>宽屏</vt:lpwstr>
  </property>
  <property fmtid="{D5CDD505-2E9C-101B-9397-08002B2CF9AE}" pid="14" name="Sensitivity">
    <vt:lpwstr>General</vt:lpwstr>
  </property>
  <property fmtid="{D5CDD505-2E9C-101B-9397-08002B2CF9AE}" pid="15" name="Slides">
    <vt:i4>5</vt:i4>
  </property>
</Properties>
</file>